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300" r:id="rId6"/>
    <p:sldId id="302" r:id="rId7"/>
    <p:sldId id="303" r:id="rId8"/>
    <p:sldId id="304" r:id="rId9"/>
    <p:sldId id="317" r:id="rId10"/>
    <p:sldId id="306" r:id="rId11"/>
    <p:sldId id="320" r:id="rId12"/>
    <p:sldId id="321" r:id="rId13"/>
    <p:sldId id="307" r:id="rId14"/>
    <p:sldId id="312" r:id="rId15"/>
    <p:sldId id="309" r:id="rId16"/>
    <p:sldId id="308" r:id="rId17"/>
    <p:sldId id="310" r:id="rId18"/>
    <p:sldId id="311" r:id="rId19"/>
    <p:sldId id="314" r:id="rId20"/>
    <p:sldId id="318" r:id="rId21"/>
    <p:sldId id="319" r:id="rId22"/>
    <p:sldId id="313" r:id="rId23"/>
    <p:sldId id="289" r:id="rId24"/>
    <p:sldId id="290" r:id="rId25"/>
    <p:sldId id="291" r:id="rId26"/>
    <p:sldId id="315" r:id="rId27"/>
    <p:sldId id="292" r:id="rId28"/>
    <p:sldId id="293" r:id="rId29"/>
    <p:sldId id="294" r:id="rId30"/>
    <p:sldId id="295" r:id="rId31"/>
    <p:sldId id="296" r:id="rId32"/>
    <p:sldId id="262" r:id="rId33"/>
    <p:sldId id="277" r:id="rId34"/>
    <p:sldId id="278" r:id="rId35"/>
    <p:sldId id="274" r:id="rId36"/>
    <p:sldId id="276" r:id="rId37"/>
    <p:sldId id="268" r:id="rId38"/>
    <p:sldId id="269" r:id="rId39"/>
    <p:sldId id="270" r:id="rId40"/>
    <p:sldId id="322" r:id="rId41"/>
    <p:sldId id="323" r:id="rId42"/>
    <p:sldId id="271" r:id="rId43"/>
    <p:sldId id="272" r:id="rId44"/>
    <p:sldId id="297" r:id="rId45"/>
    <p:sldId id="257" r:id="rId46"/>
    <p:sldId id="275" r:id="rId47"/>
    <p:sldId id="258" r:id="rId48"/>
    <p:sldId id="298" r:id="rId49"/>
    <p:sldId id="259" r:id="rId50"/>
    <p:sldId id="260" r:id="rId51"/>
    <p:sldId id="261"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B94A8-13DA-4920-B26F-62EECF861703}" vWet="2" dt="2023-07-11T20:36:59.756"/>
    <p1510:client id="{10A04937-598C-4108-A68A-5B86ABDE7B87}" v="76" dt="2023-07-11T20:38:42.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userId="dc25615f-4275-4dcd-a043-e7983f5a1fe1" providerId="ADAL" clId="{10A04937-598C-4108-A68A-5B86ABDE7B87}"/>
    <pc:docChg chg="undo redo custSel addSld delSld modSld sldOrd modNotesMaster">
      <pc:chgData name="Mike" userId="dc25615f-4275-4dcd-a043-e7983f5a1fe1" providerId="ADAL" clId="{10A04937-598C-4108-A68A-5B86ABDE7B87}" dt="2023-07-11T20:38:42.766" v="16096" actId="20577"/>
      <pc:docMkLst>
        <pc:docMk/>
      </pc:docMkLst>
      <pc:sldChg chg="delSp mod">
        <pc:chgData name="Mike" userId="dc25615f-4275-4dcd-a043-e7983f5a1fe1" providerId="ADAL" clId="{10A04937-598C-4108-A68A-5B86ABDE7B87}" dt="2023-07-06T11:28:35.066" v="4130" actId="478"/>
        <pc:sldMkLst>
          <pc:docMk/>
          <pc:sldMk cId="395679873" sldId="256"/>
        </pc:sldMkLst>
        <pc:spChg chg="del">
          <ac:chgData name="Mike" userId="dc25615f-4275-4dcd-a043-e7983f5a1fe1" providerId="ADAL" clId="{10A04937-598C-4108-A68A-5B86ABDE7B87}" dt="2023-07-06T11:28:35.066" v="4130" actId="478"/>
          <ac:spMkLst>
            <pc:docMk/>
            <pc:sldMk cId="395679873" sldId="256"/>
            <ac:spMk id="2" creationId="{5F0CD12C-9D71-E00B-E1E1-92216521BBDA}"/>
          </ac:spMkLst>
        </pc:spChg>
        <pc:spChg chg="del">
          <ac:chgData name="Mike" userId="dc25615f-4275-4dcd-a043-e7983f5a1fe1" providerId="ADAL" clId="{10A04937-598C-4108-A68A-5B86ABDE7B87}" dt="2023-07-06T11:28:35.066" v="4130" actId="478"/>
          <ac:spMkLst>
            <pc:docMk/>
            <pc:sldMk cId="395679873" sldId="256"/>
            <ac:spMk id="3" creationId="{4F235F76-B2A7-FEB6-F7F4-493E578BA832}"/>
          </ac:spMkLst>
        </pc:spChg>
      </pc:sldChg>
      <pc:sldChg chg="modNotesTx">
        <pc:chgData name="Mike" userId="dc25615f-4275-4dcd-a043-e7983f5a1fe1" providerId="ADAL" clId="{10A04937-598C-4108-A68A-5B86ABDE7B87}" dt="2023-07-07T14:45:09.758" v="14352" actId="20577"/>
        <pc:sldMkLst>
          <pc:docMk/>
          <pc:sldMk cId="1570962509" sldId="257"/>
        </pc:sldMkLst>
      </pc:sldChg>
      <pc:sldChg chg="modSp mod modNotesTx">
        <pc:chgData name="Mike" userId="dc25615f-4275-4dcd-a043-e7983f5a1fe1" providerId="ADAL" clId="{10A04937-598C-4108-A68A-5B86ABDE7B87}" dt="2023-07-07T15:04:13.189" v="15905" actId="12"/>
        <pc:sldMkLst>
          <pc:docMk/>
          <pc:sldMk cId="2585299078" sldId="258"/>
        </pc:sldMkLst>
        <pc:spChg chg="mod">
          <ac:chgData name="Mike" userId="dc25615f-4275-4dcd-a043-e7983f5a1fe1" providerId="ADAL" clId="{10A04937-598C-4108-A68A-5B86ABDE7B87}" dt="2023-07-07T14:48:25.266" v="15171" actId="313"/>
          <ac:spMkLst>
            <pc:docMk/>
            <pc:sldMk cId="2585299078" sldId="258"/>
            <ac:spMk id="3" creationId="{88FA9BD7-0960-9D02-B30C-79C319360449}"/>
          </ac:spMkLst>
        </pc:spChg>
      </pc:sldChg>
      <pc:sldChg chg="modNotesTx">
        <pc:chgData name="Mike" userId="dc25615f-4275-4dcd-a043-e7983f5a1fe1" providerId="ADAL" clId="{10A04937-598C-4108-A68A-5B86ABDE7B87}" dt="2023-07-07T15:04:40.333" v="16006" actId="20577"/>
        <pc:sldMkLst>
          <pc:docMk/>
          <pc:sldMk cId="2005728481" sldId="259"/>
        </pc:sldMkLst>
      </pc:sldChg>
      <pc:sldChg chg="modSp mod modNotesTx">
        <pc:chgData name="Mike" userId="dc25615f-4275-4dcd-a043-e7983f5a1fe1" providerId="ADAL" clId="{10A04937-598C-4108-A68A-5B86ABDE7B87}" dt="2023-07-07T15:04:47.568" v="16007"/>
        <pc:sldMkLst>
          <pc:docMk/>
          <pc:sldMk cId="1494543104" sldId="260"/>
        </pc:sldMkLst>
        <pc:spChg chg="mod">
          <ac:chgData name="Mike" userId="dc25615f-4275-4dcd-a043-e7983f5a1fe1" providerId="ADAL" clId="{10A04937-598C-4108-A68A-5B86ABDE7B87}" dt="2023-07-06T15:31:45.237" v="4918" actId="20577"/>
          <ac:spMkLst>
            <pc:docMk/>
            <pc:sldMk cId="1494543104" sldId="260"/>
            <ac:spMk id="3" creationId="{74070ABB-366F-491F-C591-CB0777CFB7EC}"/>
          </ac:spMkLst>
        </pc:spChg>
      </pc:sldChg>
      <pc:sldChg chg="addSp delSp modSp mod">
        <pc:chgData name="Mike" userId="dc25615f-4275-4dcd-a043-e7983f5a1fe1" providerId="ADAL" clId="{10A04937-598C-4108-A68A-5B86ABDE7B87}" dt="2023-07-07T15:10:21.369" v="16076" actId="1076"/>
        <pc:sldMkLst>
          <pc:docMk/>
          <pc:sldMk cId="2790561704" sldId="261"/>
        </pc:sldMkLst>
        <pc:spChg chg="del">
          <ac:chgData name="Mike" userId="dc25615f-4275-4dcd-a043-e7983f5a1fe1" providerId="ADAL" clId="{10A04937-598C-4108-A68A-5B86ABDE7B87}" dt="2023-07-07T15:06:32.763" v="16008" actId="478"/>
          <ac:spMkLst>
            <pc:docMk/>
            <pc:sldMk cId="2790561704" sldId="261"/>
            <ac:spMk id="2" creationId="{629C9F39-65D7-C7D4-35B8-603396A122D6}"/>
          </ac:spMkLst>
        </pc:spChg>
        <pc:spChg chg="del">
          <ac:chgData name="Mike" userId="dc25615f-4275-4dcd-a043-e7983f5a1fe1" providerId="ADAL" clId="{10A04937-598C-4108-A68A-5B86ABDE7B87}" dt="2023-07-07T15:06:36.333" v="16010" actId="478"/>
          <ac:spMkLst>
            <pc:docMk/>
            <pc:sldMk cId="2790561704" sldId="261"/>
            <ac:spMk id="3" creationId="{AE2EE686-BA90-A8FD-38C5-457362722C50}"/>
          </ac:spMkLst>
        </pc:spChg>
        <pc:spChg chg="add del mod">
          <ac:chgData name="Mike" userId="dc25615f-4275-4dcd-a043-e7983f5a1fe1" providerId="ADAL" clId="{10A04937-598C-4108-A68A-5B86ABDE7B87}" dt="2023-07-07T15:06:35.063" v="16009" actId="478"/>
          <ac:spMkLst>
            <pc:docMk/>
            <pc:sldMk cId="2790561704" sldId="261"/>
            <ac:spMk id="5" creationId="{6EEFC432-3A57-8015-E061-249FB739E3EA}"/>
          </ac:spMkLst>
        </pc:spChg>
        <pc:spChg chg="add mod">
          <ac:chgData name="Mike" userId="dc25615f-4275-4dcd-a043-e7983f5a1fe1" providerId="ADAL" clId="{10A04937-598C-4108-A68A-5B86ABDE7B87}" dt="2023-07-07T15:10:21.369" v="16076" actId="1076"/>
          <ac:spMkLst>
            <pc:docMk/>
            <pc:sldMk cId="2790561704" sldId="261"/>
            <ac:spMk id="12" creationId="{A4FE3269-5555-A97E-5825-7C38F7B892CF}"/>
          </ac:spMkLst>
        </pc:spChg>
        <pc:picChg chg="add del mod">
          <ac:chgData name="Mike" userId="dc25615f-4275-4dcd-a043-e7983f5a1fe1" providerId="ADAL" clId="{10A04937-598C-4108-A68A-5B86ABDE7B87}" dt="2023-07-07T15:06:51.002" v="16014" actId="478"/>
          <ac:picMkLst>
            <pc:docMk/>
            <pc:sldMk cId="2790561704" sldId="261"/>
            <ac:picMk id="7" creationId="{0866FF5D-23F7-8AE9-5700-F0DCE3C45075}"/>
          </ac:picMkLst>
        </pc:picChg>
        <pc:picChg chg="add mod modCrop">
          <ac:chgData name="Mike" userId="dc25615f-4275-4dcd-a043-e7983f5a1fe1" providerId="ADAL" clId="{10A04937-598C-4108-A68A-5B86ABDE7B87}" dt="2023-07-07T15:09:40.452" v="16057" actId="1076"/>
          <ac:picMkLst>
            <pc:docMk/>
            <pc:sldMk cId="2790561704" sldId="261"/>
            <ac:picMk id="9" creationId="{4F8C2361-7579-C630-E5A8-B2727EB15928}"/>
          </ac:picMkLst>
        </pc:picChg>
        <pc:picChg chg="add mod modCrop">
          <ac:chgData name="Mike" userId="dc25615f-4275-4dcd-a043-e7983f5a1fe1" providerId="ADAL" clId="{10A04937-598C-4108-A68A-5B86ABDE7B87}" dt="2023-07-07T15:09:43.425" v="16058" actId="1037"/>
          <ac:picMkLst>
            <pc:docMk/>
            <pc:sldMk cId="2790561704" sldId="261"/>
            <ac:picMk id="10" creationId="{A7AE277C-54B8-7C68-AE10-02055789141F}"/>
          </ac:picMkLst>
        </pc:picChg>
        <pc:picChg chg="add mod modCrop">
          <ac:chgData name="Mike" userId="dc25615f-4275-4dcd-a043-e7983f5a1fe1" providerId="ADAL" clId="{10A04937-598C-4108-A68A-5B86ABDE7B87}" dt="2023-07-07T15:10:11.801" v="16075" actId="1076"/>
          <ac:picMkLst>
            <pc:docMk/>
            <pc:sldMk cId="2790561704" sldId="261"/>
            <ac:picMk id="11" creationId="{DB87A5A9-4E2B-F3F2-9574-CE4C3275582E}"/>
          </ac:picMkLst>
        </pc:picChg>
      </pc:sldChg>
      <pc:sldChg chg="addSp delSp modSp mod ord modNotesTx">
        <pc:chgData name="Mike" userId="dc25615f-4275-4dcd-a043-e7983f5a1fe1" providerId="ADAL" clId="{10A04937-598C-4108-A68A-5B86ABDE7B87}" dt="2023-07-06T15:15:15.296" v="4815" actId="20577"/>
        <pc:sldMkLst>
          <pc:docMk/>
          <pc:sldMk cId="278628298" sldId="262"/>
        </pc:sldMkLst>
        <pc:spChg chg="mod">
          <ac:chgData name="Mike" userId="dc25615f-4275-4dcd-a043-e7983f5a1fe1" providerId="ADAL" clId="{10A04937-598C-4108-A68A-5B86ABDE7B87}" dt="2023-07-06T10:16:22.917" v="1144"/>
          <ac:spMkLst>
            <pc:docMk/>
            <pc:sldMk cId="278628298" sldId="262"/>
            <ac:spMk id="2" creationId="{47EBB1A4-59C7-3BA9-A923-4EBEA318195C}"/>
          </ac:spMkLst>
        </pc:spChg>
        <pc:spChg chg="del mod">
          <ac:chgData name="Mike" userId="dc25615f-4275-4dcd-a043-e7983f5a1fe1" providerId="ADAL" clId="{10A04937-598C-4108-A68A-5B86ABDE7B87}" dt="2023-07-06T10:16:08.347" v="1138" actId="478"/>
          <ac:spMkLst>
            <pc:docMk/>
            <pc:sldMk cId="278628298" sldId="262"/>
            <ac:spMk id="3" creationId="{BBE54667-CF11-EE66-3FF1-E4BDA57FA41C}"/>
          </ac:spMkLst>
        </pc:spChg>
        <pc:spChg chg="add mod">
          <ac:chgData name="Mike" userId="dc25615f-4275-4dcd-a043-e7983f5a1fe1" providerId="ADAL" clId="{10A04937-598C-4108-A68A-5B86ABDE7B87}" dt="2023-07-06T15:15:15.296" v="4815" actId="20577"/>
          <ac:spMkLst>
            <pc:docMk/>
            <pc:sldMk cId="278628298" sldId="262"/>
            <ac:spMk id="6" creationId="{27C5BCE6-EA27-7091-994C-5C5A9F48B171}"/>
          </ac:spMkLst>
        </pc:spChg>
        <pc:picChg chg="add mod">
          <ac:chgData name="Mike" userId="dc25615f-4275-4dcd-a043-e7983f5a1fe1" providerId="ADAL" clId="{10A04937-598C-4108-A68A-5B86ABDE7B87}" dt="2023-07-06T10:30:36.702" v="1968" actId="1076"/>
          <ac:picMkLst>
            <pc:docMk/>
            <pc:sldMk cId="278628298" sldId="262"/>
            <ac:picMk id="8" creationId="{4A2A04FD-5D91-5594-5E88-B253B52EEE53}"/>
          </ac:picMkLst>
        </pc:picChg>
      </pc:sldChg>
      <pc:sldChg chg="delSp modSp mod modNotesTx">
        <pc:chgData name="Mike" userId="dc25615f-4275-4dcd-a043-e7983f5a1fe1" providerId="ADAL" clId="{10A04937-598C-4108-A68A-5B86ABDE7B87}" dt="2023-07-06T10:34:09.653" v="1984" actId="14100"/>
        <pc:sldMkLst>
          <pc:docMk/>
          <pc:sldMk cId="3105458147" sldId="268"/>
        </pc:sldMkLst>
        <pc:spChg chg="mod">
          <ac:chgData name="Mike" userId="dc25615f-4275-4dcd-a043-e7983f5a1fe1" providerId="ADAL" clId="{10A04937-598C-4108-A68A-5B86ABDE7B87}" dt="2023-07-06T10:34:09.653" v="1984" actId="14100"/>
          <ac:spMkLst>
            <pc:docMk/>
            <pc:sldMk cId="3105458147" sldId="268"/>
            <ac:spMk id="3" creationId="{BBE54667-CF11-EE66-3FF1-E4BDA57FA41C}"/>
          </ac:spMkLst>
        </pc:spChg>
        <pc:spChg chg="del">
          <ac:chgData name="Mike" userId="dc25615f-4275-4dcd-a043-e7983f5a1fe1" providerId="ADAL" clId="{10A04937-598C-4108-A68A-5B86ABDE7B87}" dt="2023-07-06T10:00:32.393" v="165" actId="478"/>
          <ac:spMkLst>
            <pc:docMk/>
            <pc:sldMk cId="3105458147" sldId="268"/>
            <ac:spMk id="13" creationId="{E93CDF2F-2276-E63F-F1A4-C8D1190F4058}"/>
          </ac:spMkLst>
        </pc:spChg>
      </pc:sldChg>
      <pc:sldChg chg="delSp modSp mod modNotesTx">
        <pc:chgData name="Mike" userId="dc25615f-4275-4dcd-a043-e7983f5a1fe1" providerId="ADAL" clId="{10A04937-598C-4108-A68A-5B86ABDE7B87}" dt="2023-07-06T10:34:19.643" v="1990" actId="5793"/>
        <pc:sldMkLst>
          <pc:docMk/>
          <pc:sldMk cId="236516319" sldId="269"/>
        </pc:sldMkLst>
        <pc:spChg chg="del mod">
          <ac:chgData name="Mike" userId="dc25615f-4275-4dcd-a043-e7983f5a1fe1" providerId="ADAL" clId="{10A04937-598C-4108-A68A-5B86ABDE7B87}" dt="2023-07-06T10:04:16.090" v="497" actId="478"/>
          <ac:spMkLst>
            <pc:docMk/>
            <pc:sldMk cId="236516319" sldId="269"/>
            <ac:spMk id="2" creationId="{47EBB1A4-59C7-3BA9-A923-4EBEA318195C}"/>
          </ac:spMkLst>
        </pc:spChg>
        <pc:spChg chg="mod">
          <ac:chgData name="Mike" userId="dc25615f-4275-4dcd-a043-e7983f5a1fe1" providerId="ADAL" clId="{10A04937-598C-4108-A68A-5B86ABDE7B87}" dt="2023-07-06T10:34:19.643" v="1990" actId="5793"/>
          <ac:spMkLst>
            <pc:docMk/>
            <pc:sldMk cId="236516319" sldId="269"/>
            <ac:spMk id="3" creationId="{BBE54667-CF11-EE66-3FF1-E4BDA57FA41C}"/>
          </ac:spMkLst>
        </pc:spChg>
      </pc:sldChg>
      <pc:sldChg chg="delSp modSp mod modNotesTx">
        <pc:chgData name="Mike" userId="dc25615f-4275-4dcd-a043-e7983f5a1fe1" providerId="ADAL" clId="{10A04937-598C-4108-A68A-5B86ABDE7B87}" dt="2023-07-07T14:42:08.366" v="13665" actId="5793"/>
        <pc:sldMkLst>
          <pc:docMk/>
          <pc:sldMk cId="810741121" sldId="270"/>
        </pc:sldMkLst>
        <pc:spChg chg="del mod">
          <ac:chgData name="Mike" userId="dc25615f-4275-4dcd-a043-e7983f5a1fe1" providerId="ADAL" clId="{10A04937-598C-4108-A68A-5B86ABDE7B87}" dt="2023-07-06T09:57:32.209" v="48" actId="478"/>
          <ac:spMkLst>
            <pc:docMk/>
            <pc:sldMk cId="810741121" sldId="270"/>
            <ac:spMk id="2" creationId="{47EBB1A4-59C7-3BA9-A923-4EBEA318195C}"/>
          </ac:spMkLst>
        </pc:spChg>
        <pc:spChg chg="mod">
          <ac:chgData name="Mike" userId="dc25615f-4275-4dcd-a043-e7983f5a1fe1" providerId="ADAL" clId="{10A04937-598C-4108-A68A-5B86ABDE7B87}" dt="2023-07-06T10:34:38.104" v="1992" actId="14100"/>
          <ac:spMkLst>
            <pc:docMk/>
            <pc:sldMk cId="810741121" sldId="270"/>
            <ac:spMk id="3" creationId="{BBE54667-CF11-EE66-3FF1-E4BDA57FA41C}"/>
          </ac:spMkLst>
        </pc:spChg>
        <pc:spChg chg="mod">
          <ac:chgData name="Mike" userId="dc25615f-4275-4dcd-a043-e7983f5a1fe1" providerId="ADAL" clId="{10A04937-598C-4108-A68A-5B86ABDE7B87}" dt="2023-07-06T10:09:01.629" v="742" actId="20577"/>
          <ac:spMkLst>
            <pc:docMk/>
            <pc:sldMk cId="810741121" sldId="270"/>
            <ac:spMk id="6" creationId="{8052C23C-F20A-ECDA-E1A0-67918F5D8155}"/>
          </ac:spMkLst>
        </pc:spChg>
      </pc:sldChg>
      <pc:sldChg chg="addSp delSp modSp mod">
        <pc:chgData name="Mike" userId="dc25615f-4275-4dcd-a043-e7983f5a1fe1" providerId="ADAL" clId="{10A04937-598C-4108-A68A-5B86ABDE7B87}" dt="2023-07-06T10:34:54.769" v="1995" actId="14100"/>
        <pc:sldMkLst>
          <pc:docMk/>
          <pc:sldMk cId="1547756207" sldId="271"/>
        </pc:sldMkLst>
        <pc:spChg chg="del mod">
          <ac:chgData name="Mike" userId="dc25615f-4275-4dcd-a043-e7983f5a1fe1" providerId="ADAL" clId="{10A04937-598C-4108-A68A-5B86ABDE7B87}" dt="2023-07-06T09:55:21.805" v="2" actId="478"/>
          <ac:spMkLst>
            <pc:docMk/>
            <pc:sldMk cId="1547756207" sldId="271"/>
            <ac:spMk id="2" creationId="{47EBB1A4-59C7-3BA9-A923-4EBEA318195C}"/>
          </ac:spMkLst>
        </pc:spChg>
        <pc:spChg chg="mod">
          <ac:chgData name="Mike" userId="dc25615f-4275-4dcd-a043-e7983f5a1fe1" providerId="ADAL" clId="{10A04937-598C-4108-A68A-5B86ABDE7B87}" dt="2023-07-06T10:34:54.769" v="1995" actId="14100"/>
          <ac:spMkLst>
            <pc:docMk/>
            <pc:sldMk cId="1547756207" sldId="271"/>
            <ac:spMk id="3" creationId="{BBE54667-CF11-EE66-3FF1-E4BDA57FA41C}"/>
          </ac:spMkLst>
        </pc:spChg>
        <pc:spChg chg="add mod">
          <ac:chgData name="Mike" userId="dc25615f-4275-4dcd-a043-e7983f5a1fe1" providerId="ADAL" clId="{10A04937-598C-4108-A68A-5B86ABDE7B87}" dt="2023-07-06T09:55:36.535" v="7" actId="20577"/>
          <ac:spMkLst>
            <pc:docMk/>
            <pc:sldMk cId="1547756207" sldId="271"/>
            <ac:spMk id="6" creationId="{39B8517F-0C31-D9BE-9A43-16824EEB1C55}"/>
          </ac:spMkLst>
        </pc:spChg>
      </pc:sldChg>
      <pc:sldChg chg="modSp mod">
        <pc:chgData name="Mike" userId="dc25615f-4275-4dcd-a043-e7983f5a1fe1" providerId="ADAL" clId="{10A04937-598C-4108-A68A-5B86ABDE7B87}" dt="2023-07-06T09:56:07.668" v="21" actId="20577"/>
        <pc:sldMkLst>
          <pc:docMk/>
          <pc:sldMk cId="2160960710" sldId="272"/>
        </pc:sldMkLst>
        <pc:spChg chg="mod">
          <ac:chgData name="Mike" userId="dc25615f-4275-4dcd-a043-e7983f5a1fe1" providerId="ADAL" clId="{10A04937-598C-4108-A68A-5B86ABDE7B87}" dt="2023-07-06T09:55:59.155" v="17" actId="20577"/>
          <ac:spMkLst>
            <pc:docMk/>
            <pc:sldMk cId="2160960710" sldId="272"/>
            <ac:spMk id="9" creationId="{A9E3F649-5849-D1F9-AC1E-91B7037BB353}"/>
          </ac:spMkLst>
        </pc:spChg>
        <pc:spChg chg="mod">
          <ac:chgData name="Mike" userId="dc25615f-4275-4dcd-a043-e7983f5a1fe1" providerId="ADAL" clId="{10A04937-598C-4108-A68A-5B86ABDE7B87}" dt="2023-07-06T09:56:07.668" v="21" actId="20577"/>
          <ac:spMkLst>
            <pc:docMk/>
            <pc:sldMk cId="2160960710" sldId="272"/>
            <ac:spMk id="11" creationId="{781DB70E-5426-5429-CAC8-704314C2670B}"/>
          </ac:spMkLst>
        </pc:spChg>
      </pc:sldChg>
      <pc:sldChg chg="addSp delSp modSp del mod">
        <pc:chgData name="Mike" userId="dc25615f-4275-4dcd-a043-e7983f5a1fe1" providerId="ADAL" clId="{10A04937-598C-4108-A68A-5B86ABDE7B87}" dt="2023-07-06T10:13:05.301" v="1134" actId="47"/>
        <pc:sldMkLst>
          <pc:docMk/>
          <pc:sldMk cId="3895850643" sldId="273"/>
        </pc:sldMkLst>
        <pc:spChg chg="del">
          <ac:chgData name="Mike" userId="dc25615f-4275-4dcd-a043-e7983f5a1fe1" providerId="ADAL" clId="{10A04937-598C-4108-A68A-5B86ABDE7B87}" dt="2023-07-06T10:09:56.129" v="745" actId="478"/>
          <ac:spMkLst>
            <pc:docMk/>
            <pc:sldMk cId="3895850643" sldId="273"/>
            <ac:spMk id="2" creationId="{47EBB1A4-59C7-3BA9-A923-4EBEA318195C}"/>
          </ac:spMkLst>
        </pc:spChg>
        <pc:spChg chg="mod">
          <ac:chgData name="Mike" userId="dc25615f-4275-4dcd-a043-e7983f5a1fe1" providerId="ADAL" clId="{10A04937-598C-4108-A68A-5B86ABDE7B87}" dt="2023-07-06T10:10:10.704" v="763" actId="1076"/>
          <ac:spMkLst>
            <pc:docMk/>
            <pc:sldMk cId="3895850643" sldId="273"/>
            <ac:spMk id="3" creationId="{BBE54667-CF11-EE66-3FF1-E4BDA57FA41C}"/>
          </ac:spMkLst>
        </pc:spChg>
        <pc:spChg chg="add del mod">
          <ac:chgData name="Mike" userId="dc25615f-4275-4dcd-a043-e7983f5a1fe1" providerId="ADAL" clId="{10A04937-598C-4108-A68A-5B86ABDE7B87}" dt="2023-07-06T10:09:58.161" v="746" actId="478"/>
          <ac:spMkLst>
            <pc:docMk/>
            <pc:sldMk cId="3895850643" sldId="273"/>
            <ac:spMk id="6" creationId="{9D08C66D-9692-62F4-092B-8596E64B610D}"/>
          </ac:spMkLst>
        </pc:spChg>
        <pc:spChg chg="add mod">
          <ac:chgData name="Mike" userId="dc25615f-4275-4dcd-a043-e7983f5a1fe1" providerId="ADAL" clId="{10A04937-598C-4108-A68A-5B86ABDE7B87}" dt="2023-07-06T10:10:04.922" v="762" actId="20577"/>
          <ac:spMkLst>
            <pc:docMk/>
            <pc:sldMk cId="3895850643" sldId="273"/>
            <ac:spMk id="7" creationId="{D43F1A0E-3AF1-71CA-D5FA-2A7B8CF8B6AD}"/>
          </ac:spMkLst>
        </pc:spChg>
      </pc:sldChg>
      <pc:sldChg chg="modSp mod">
        <pc:chgData name="Mike" userId="dc25615f-4275-4dcd-a043-e7983f5a1fe1" providerId="ADAL" clId="{10A04937-598C-4108-A68A-5B86ABDE7B87}" dt="2023-07-06T10:50:27.155" v="2619" actId="122"/>
        <pc:sldMkLst>
          <pc:docMk/>
          <pc:sldMk cId="1859091573" sldId="274"/>
        </pc:sldMkLst>
        <pc:spChg chg="mod">
          <ac:chgData name="Mike" userId="dc25615f-4275-4dcd-a043-e7983f5a1fe1" providerId="ADAL" clId="{10A04937-598C-4108-A68A-5B86ABDE7B87}" dt="2023-07-06T10:50:27.155" v="2619" actId="122"/>
          <ac:spMkLst>
            <pc:docMk/>
            <pc:sldMk cId="1859091573" sldId="274"/>
            <ac:spMk id="4" creationId="{DB511DDA-4835-BB5A-002F-1F62435E11E2}"/>
          </ac:spMkLst>
        </pc:spChg>
      </pc:sldChg>
      <pc:sldChg chg="modSp add mod ord modNotesTx">
        <pc:chgData name="Mike" userId="dc25615f-4275-4dcd-a043-e7983f5a1fe1" providerId="ADAL" clId="{10A04937-598C-4108-A68A-5B86ABDE7B87}" dt="2023-07-07T14:48:00.155" v="15105" actId="12"/>
        <pc:sldMkLst>
          <pc:docMk/>
          <pc:sldMk cId="2200924820" sldId="275"/>
        </pc:sldMkLst>
        <pc:spChg chg="mod">
          <ac:chgData name="Mike" userId="dc25615f-4275-4dcd-a043-e7983f5a1fe1" providerId="ADAL" clId="{10A04937-598C-4108-A68A-5B86ABDE7B87}" dt="2023-07-06T15:30:22.561" v="4874" actId="1035"/>
          <ac:spMkLst>
            <pc:docMk/>
            <pc:sldMk cId="2200924820" sldId="275"/>
            <ac:spMk id="3" creationId="{88FA9BD7-0960-9D02-B30C-79C319360449}"/>
          </ac:spMkLst>
        </pc:spChg>
      </pc:sldChg>
      <pc:sldChg chg="modSp add mod">
        <pc:chgData name="Mike" userId="dc25615f-4275-4dcd-a043-e7983f5a1fe1" providerId="ADAL" clId="{10A04937-598C-4108-A68A-5B86ABDE7B87}" dt="2023-07-06T10:34:00.644" v="1983" actId="1076"/>
        <pc:sldMkLst>
          <pc:docMk/>
          <pc:sldMk cId="2415924144" sldId="276"/>
        </pc:sldMkLst>
        <pc:spChg chg="mod">
          <ac:chgData name="Mike" userId="dc25615f-4275-4dcd-a043-e7983f5a1fe1" providerId="ADAL" clId="{10A04937-598C-4108-A68A-5B86ABDE7B87}" dt="2023-07-06T10:34:00.644" v="1983" actId="1076"/>
          <ac:spMkLst>
            <pc:docMk/>
            <pc:sldMk cId="2415924144" sldId="276"/>
            <ac:spMk id="3" creationId="{BBE54667-CF11-EE66-3FF1-E4BDA57FA41C}"/>
          </ac:spMkLst>
        </pc:spChg>
      </pc:sldChg>
      <pc:sldChg chg="addSp delSp modSp add mod modNotesTx">
        <pc:chgData name="Mike" userId="dc25615f-4275-4dcd-a043-e7983f5a1fe1" providerId="ADAL" clId="{10A04937-598C-4108-A68A-5B86ABDE7B87}" dt="2023-07-06T10:33:45.436" v="1982" actId="1076"/>
        <pc:sldMkLst>
          <pc:docMk/>
          <pc:sldMk cId="647949627" sldId="277"/>
        </pc:sldMkLst>
        <pc:spChg chg="mod">
          <ac:chgData name="Mike" userId="dc25615f-4275-4dcd-a043-e7983f5a1fe1" providerId="ADAL" clId="{10A04937-598C-4108-A68A-5B86ABDE7B87}" dt="2023-07-06T10:19:43.130" v="1386" actId="20577"/>
          <ac:spMkLst>
            <pc:docMk/>
            <pc:sldMk cId="647949627" sldId="277"/>
            <ac:spMk id="2" creationId="{47EBB1A4-59C7-3BA9-A923-4EBEA318195C}"/>
          </ac:spMkLst>
        </pc:spChg>
        <pc:spChg chg="add del mod">
          <ac:chgData name="Mike" userId="dc25615f-4275-4dcd-a043-e7983f5a1fe1" providerId="ADAL" clId="{10A04937-598C-4108-A68A-5B86ABDE7B87}" dt="2023-07-06T10:21:37.195" v="1388" actId="931"/>
          <ac:spMkLst>
            <pc:docMk/>
            <pc:sldMk cId="647949627" sldId="277"/>
            <ac:spMk id="4" creationId="{6DE03B66-3125-FFC4-BD69-7783F222D81D}"/>
          </ac:spMkLst>
        </pc:spChg>
        <pc:spChg chg="del">
          <ac:chgData name="Mike" userId="dc25615f-4275-4dcd-a043-e7983f5a1fe1" providerId="ADAL" clId="{10A04937-598C-4108-A68A-5B86ABDE7B87}" dt="2023-07-06T10:19:47.037" v="1387" actId="478"/>
          <ac:spMkLst>
            <pc:docMk/>
            <pc:sldMk cId="647949627" sldId="277"/>
            <ac:spMk id="6" creationId="{27C5BCE6-EA27-7091-994C-5C5A9F48B171}"/>
          </ac:spMkLst>
        </pc:spChg>
        <pc:picChg chg="add mod">
          <ac:chgData name="Mike" userId="dc25615f-4275-4dcd-a043-e7983f5a1fe1" providerId="ADAL" clId="{10A04937-598C-4108-A68A-5B86ABDE7B87}" dt="2023-07-06T10:23:00.201" v="1446" actId="1440"/>
          <ac:picMkLst>
            <pc:docMk/>
            <pc:sldMk cId="647949627" sldId="277"/>
            <ac:picMk id="7" creationId="{C0BD4EB3-60C0-1FFC-76CD-2719A9F2538D}"/>
          </ac:picMkLst>
        </pc:picChg>
        <pc:picChg chg="add mod">
          <ac:chgData name="Mike" userId="dc25615f-4275-4dcd-a043-e7983f5a1fe1" providerId="ADAL" clId="{10A04937-598C-4108-A68A-5B86ABDE7B87}" dt="2023-07-06T10:33:45.436" v="1982" actId="1076"/>
          <ac:picMkLst>
            <pc:docMk/>
            <pc:sldMk cId="647949627" sldId="277"/>
            <ac:picMk id="9" creationId="{FE1D7765-CF63-3A00-ADB9-8B277C1FB34D}"/>
          </ac:picMkLst>
        </pc:picChg>
      </pc:sldChg>
      <pc:sldChg chg="addSp modSp add mod ord modNotesTx">
        <pc:chgData name="Mike" userId="dc25615f-4275-4dcd-a043-e7983f5a1fe1" providerId="ADAL" clId="{10A04937-598C-4108-A68A-5B86ABDE7B87}" dt="2023-07-07T14:35:29.518" v="13592" actId="12"/>
        <pc:sldMkLst>
          <pc:docMk/>
          <pc:sldMk cId="4191911069" sldId="278"/>
        </pc:sldMkLst>
        <pc:spChg chg="mod">
          <ac:chgData name="Mike" userId="dc25615f-4275-4dcd-a043-e7983f5a1fe1" providerId="ADAL" clId="{10A04937-598C-4108-A68A-5B86ABDE7B87}" dt="2023-07-06T10:24:14.667" v="1507" actId="20577"/>
          <ac:spMkLst>
            <pc:docMk/>
            <pc:sldMk cId="4191911069" sldId="278"/>
            <ac:spMk id="2" creationId="{47EBB1A4-59C7-3BA9-A923-4EBEA318195C}"/>
          </ac:spMkLst>
        </pc:spChg>
        <pc:spChg chg="mod">
          <ac:chgData name="Mike" userId="dc25615f-4275-4dcd-a043-e7983f5a1fe1" providerId="ADAL" clId="{10A04937-598C-4108-A68A-5B86ABDE7B87}" dt="2023-07-06T14:52:41.328" v="4581" actId="20577"/>
          <ac:spMkLst>
            <pc:docMk/>
            <pc:sldMk cId="4191911069" sldId="278"/>
            <ac:spMk id="6" creationId="{27C5BCE6-EA27-7091-994C-5C5A9F48B171}"/>
          </ac:spMkLst>
        </pc:spChg>
        <pc:picChg chg="add mod">
          <ac:chgData name="Mike" userId="dc25615f-4275-4dcd-a043-e7983f5a1fe1" providerId="ADAL" clId="{10A04937-598C-4108-A68A-5B86ABDE7B87}" dt="2023-07-06T10:32:32.134" v="1975" actId="14100"/>
          <ac:picMkLst>
            <pc:docMk/>
            <pc:sldMk cId="4191911069" sldId="278"/>
            <ac:picMk id="4" creationId="{7FE50C7D-6BAA-1645-EC46-29B7017CAC9E}"/>
          </ac:picMkLst>
        </pc:picChg>
      </pc:sldChg>
      <pc:sldChg chg="modSp del mod">
        <pc:chgData name="Mike" userId="dc25615f-4275-4dcd-a043-e7983f5a1fe1" providerId="ADAL" clId="{10A04937-598C-4108-A68A-5B86ABDE7B87}" dt="2023-07-06T11:26:35.391" v="4101" actId="2696"/>
        <pc:sldMkLst>
          <pc:docMk/>
          <pc:sldMk cId="0" sldId="288"/>
        </pc:sldMkLst>
        <pc:spChg chg="mod">
          <ac:chgData name="Mike" userId="dc25615f-4275-4dcd-a043-e7983f5a1fe1" providerId="ADAL" clId="{10A04937-598C-4108-A68A-5B86ABDE7B87}" dt="2023-07-06T10:51:57.237" v="2670" actId="20577"/>
          <ac:spMkLst>
            <pc:docMk/>
            <pc:sldMk cId="0" sldId="288"/>
            <ac:spMk id="3" creationId="{E1A157B8-1ACE-FD9A-D524-580728499F5D}"/>
          </ac:spMkLst>
        </pc:spChg>
      </pc:sldChg>
      <pc:sldChg chg="modSp mod modNotesTx">
        <pc:chgData name="Mike" userId="dc25615f-4275-4dcd-a043-e7983f5a1fe1" providerId="ADAL" clId="{10A04937-598C-4108-A68A-5B86ABDE7B87}" dt="2023-07-07T14:15:28.414" v="12188" actId="12"/>
        <pc:sldMkLst>
          <pc:docMk/>
          <pc:sldMk cId="889389003" sldId="289"/>
        </pc:sldMkLst>
        <pc:spChg chg="mod">
          <ac:chgData name="Mike" userId="dc25615f-4275-4dcd-a043-e7983f5a1fe1" providerId="ADAL" clId="{10A04937-598C-4108-A68A-5B86ABDE7B87}" dt="2023-07-06T10:36:28.683" v="1996" actId="2711"/>
          <ac:spMkLst>
            <pc:docMk/>
            <pc:sldMk cId="889389003" sldId="289"/>
            <ac:spMk id="2" creationId="{CCDB8634-C6AD-30F5-6DAA-D800B5934A94}"/>
          </ac:spMkLst>
        </pc:spChg>
        <pc:spChg chg="mod">
          <ac:chgData name="Mike" userId="dc25615f-4275-4dcd-a043-e7983f5a1fe1" providerId="ADAL" clId="{10A04937-598C-4108-A68A-5B86ABDE7B87}" dt="2023-07-06T15:37:23.913" v="5064" actId="20577"/>
          <ac:spMkLst>
            <pc:docMk/>
            <pc:sldMk cId="889389003" sldId="289"/>
            <ac:spMk id="3" creationId="{75AFE218-F9F1-E9FD-8D7C-2811051462AE}"/>
          </ac:spMkLst>
        </pc:spChg>
      </pc:sldChg>
      <pc:sldChg chg="modSp mod modNotesTx">
        <pc:chgData name="Mike" userId="dc25615f-4275-4dcd-a043-e7983f5a1fe1" providerId="ADAL" clId="{10A04937-598C-4108-A68A-5B86ABDE7B87}" dt="2023-07-06T14:46:09.878" v="4526" actId="113"/>
        <pc:sldMkLst>
          <pc:docMk/>
          <pc:sldMk cId="1444545219" sldId="290"/>
        </pc:sldMkLst>
        <pc:spChg chg="mod">
          <ac:chgData name="Mike" userId="dc25615f-4275-4dcd-a043-e7983f5a1fe1" providerId="ADAL" clId="{10A04937-598C-4108-A68A-5B86ABDE7B87}" dt="2023-07-06T10:36:59.297" v="1998" actId="2711"/>
          <ac:spMkLst>
            <pc:docMk/>
            <pc:sldMk cId="1444545219" sldId="290"/>
            <ac:spMk id="2" creationId="{2D3CAE44-EB1F-C829-DEF1-F56336F1FFAA}"/>
          </ac:spMkLst>
        </pc:spChg>
        <pc:spChg chg="mod">
          <ac:chgData name="Mike" userId="dc25615f-4275-4dcd-a043-e7983f5a1fe1" providerId="ADAL" clId="{10A04937-598C-4108-A68A-5B86ABDE7B87}" dt="2023-07-06T14:46:09.878" v="4526" actId="113"/>
          <ac:spMkLst>
            <pc:docMk/>
            <pc:sldMk cId="1444545219" sldId="290"/>
            <ac:spMk id="4" creationId="{E225294B-516B-8058-05F8-7BC87D6317B1}"/>
          </ac:spMkLst>
        </pc:spChg>
      </pc:sldChg>
      <pc:sldChg chg="addSp modSp mod modNotesTx">
        <pc:chgData name="Mike" userId="dc25615f-4275-4dcd-a043-e7983f5a1fe1" providerId="ADAL" clId="{10A04937-598C-4108-A68A-5B86ABDE7B87}" dt="2023-07-07T14:29:06.670" v="12686" actId="20577"/>
        <pc:sldMkLst>
          <pc:docMk/>
          <pc:sldMk cId="410520153" sldId="291"/>
        </pc:sldMkLst>
        <pc:spChg chg="mod">
          <ac:chgData name="Mike" userId="dc25615f-4275-4dcd-a043-e7983f5a1fe1" providerId="ADAL" clId="{10A04937-598C-4108-A68A-5B86ABDE7B87}" dt="2023-07-06T10:40:27.400" v="2420" actId="2711"/>
          <ac:spMkLst>
            <pc:docMk/>
            <pc:sldMk cId="410520153" sldId="291"/>
            <ac:spMk id="2" creationId="{7A45CA76-9802-04E4-5EFD-A3C5FAF23D8E}"/>
          </ac:spMkLst>
        </pc:spChg>
        <pc:spChg chg="mod">
          <ac:chgData name="Mike" userId="dc25615f-4275-4dcd-a043-e7983f5a1fe1" providerId="ADAL" clId="{10A04937-598C-4108-A68A-5B86ABDE7B87}" dt="2023-07-06T10:48:05.933" v="2603" actId="404"/>
          <ac:spMkLst>
            <pc:docMk/>
            <pc:sldMk cId="410520153" sldId="291"/>
            <ac:spMk id="3" creationId="{5074F9A5-5BB1-E68A-E238-A6D34D1FAA91}"/>
          </ac:spMkLst>
        </pc:spChg>
        <pc:picChg chg="add mod">
          <ac:chgData name="Mike" userId="dc25615f-4275-4dcd-a043-e7983f5a1fe1" providerId="ADAL" clId="{10A04937-598C-4108-A68A-5B86ABDE7B87}" dt="2023-07-06T14:55:18.098" v="4594"/>
          <ac:picMkLst>
            <pc:docMk/>
            <pc:sldMk cId="410520153" sldId="291"/>
            <ac:picMk id="5" creationId="{BABA61EA-80B9-5B4D-AE3D-DE1F2EEE8573}"/>
          </ac:picMkLst>
        </pc:picChg>
      </pc:sldChg>
      <pc:sldChg chg="modSp mod">
        <pc:chgData name="Mike" userId="dc25615f-4275-4dcd-a043-e7983f5a1fe1" providerId="ADAL" clId="{10A04937-598C-4108-A68A-5B86ABDE7B87}" dt="2023-07-06T10:41:29.752" v="2455" actId="403"/>
        <pc:sldMkLst>
          <pc:docMk/>
          <pc:sldMk cId="1177434216" sldId="292"/>
        </pc:sldMkLst>
        <pc:spChg chg="mod">
          <ac:chgData name="Mike" userId="dc25615f-4275-4dcd-a043-e7983f5a1fe1" providerId="ADAL" clId="{10A04937-598C-4108-A68A-5B86ABDE7B87}" dt="2023-07-06T10:41:29.752" v="2455" actId="403"/>
          <ac:spMkLst>
            <pc:docMk/>
            <pc:sldMk cId="1177434216" sldId="292"/>
            <ac:spMk id="2" creationId="{592CB73D-D0A6-2C98-A522-F4BBB8B7F243}"/>
          </ac:spMkLst>
        </pc:spChg>
      </pc:sldChg>
      <pc:sldChg chg="modSp mod modNotesTx">
        <pc:chgData name="Mike" userId="dc25615f-4275-4dcd-a043-e7983f5a1fe1" providerId="ADAL" clId="{10A04937-598C-4108-A68A-5B86ABDE7B87}" dt="2023-07-07T14:33:40.867" v="13361" actId="5793"/>
        <pc:sldMkLst>
          <pc:docMk/>
          <pc:sldMk cId="5509099" sldId="293"/>
        </pc:sldMkLst>
        <pc:spChg chg="mod">
          <ac:chgData name="Mike" userId="dc25615f-4275-4dcd-a043-e7983f5a1fe1" providerId="ADAL" clId="{10A04937-598C-4108-A68A-5B86ABDE7B87}" dt="2023-07-06T10:42:12.256" v="2461" actId="2711"/>
          <ac:spMkLst>
            <pc:docMk/>
            <pc:sldMk cId="5509099" sldId="293"/>
            <ac:spMk id="2" creationId="{14176AA6-5F13-CFC0-B11B-9D11C8982C92}"/>
          </ac:spMkLst>
        </pc:spChg>
        <pc:spChg chg="mod">
          <ac:chgData name="Mike" userId="dc25615f-4275-4dcd-a043-e7983f5a1fe1" providerId="ADAL" clId="{10A04937-598C-4108-A68A-5B86ABDE7B87}" dt="2023-07-06T15:03:32.488" v="4703" actId="20577"/>
          <ac:spMkLst>
            <pc:docMk/>
            <pc:sldMk cId="5509099" sldId="293"/>
            <ac:spMk id="4" creationId="{4E716473-E6E4-F17A-DCCD-7B28174AEA67}"/>
          </ac:spMkLst>
        </pc:spChg>
      </pc:sldChg>
      <pc:sldChg chg="modSp mod modNotesTx">
        <pc:chgData name="Mike" userId="dc25615f-4275-4dcd-a043-e7983f5a1fe1" providerId="ADAL" clId="{10A04937-598C-4108-A68A-5B86ABDE7B87}" dt="2023-07-07T14:34:46.114" v="13591" actId="20577"/>
        <pc:sldMkLst>
          <pc:docMk/>
          <pc:sldMk cId="4196870688" sldId="294"/>
        </pc:sldMkLst>
        <pc:spChg chg="mod">
          <ac:chgData name="Mike" userId="dc25615f-4275-4dcd-a043-e7983f5a1fe1" providerId="ADAL" clId="{10A04937-598C-4108-A68A-5B86ABDE7B87}" dt="2023-07-06T10:43:05.581" v="2488" actId="1076"/>
          <ac:spMkLst>
            <pc:docMk/>
            <pc:sldMk cId="4196870688" sldId="294"/>
            <ac:spMk id="5" creationId="{D325A979-4EB3-B0D5-B263-C0FBB4654B7F}"/>
          </ac:spMkLst>
        </pc:spChg>
        <pc:spChg chg="mod">
          <ac:chgData name="Mike" userId="dc25615f-4275-4dcd-a043-e7983f5a1fe1" providerId="ADAL" clId="{10A04937-598C-4108-A68A-5B86ABDE7B87}" dt="2023-07-06T15:04:31.047" v="4705" actId="1076"/>
          <ac:spMkLst>
            <pc:docMk/>
            <pc:sldMk cId="4196870688" sldId="294"/>
            <ac:spMk id="6" creationId="{CC2B05CA-AEA7-C9A0-61A0-6EE88FE7F4E8}"/>
          </ac:spMkLst>
        </pc:spChg>
      </pc:sldChg>
      <pc:sldChg chg="modSp mod modNotesTx">
        <pc:chgData name="Mike" userId="dc25615f-4275-4dcd-a043-e7983f5a1fe1" providerId="ADAL" clId="{10A04937-598C-4108-A68A-5B86ABDE7B87}" dt="2023-07-06T15:08:43.748" v="4762" actId="20577"/>
        <pc:sldMkLst>
          <pc:docMk/>
          <pc:sldMk cId="4161917973" sldId="295"/>
        </pc:sldMkLst>
        <pc:spChg chg="mod">
          <ac:chgData name="Mike" userId="dc25615f-4275-4dcd-a043-e7983f5a1fe1" providerId="ADAL" clId="{10A04937-598C-4108-A68A-5B86ABDE7B87}" dt="2023-07-06T10:44:33.637" v="2542" actId="2711"/>
          <ac:spMkLst>
            <pc:docMk/>
            <pc:sldMk cId="4161917973" sldId="295"/>
            <ac:spMk id="2" creationId="{B69DCDBD-860B-3523-6616-E5735D14F87A}"/>
          </ac:spMkLst>
        </pc:spChg>
        <pc:spChg chg="mod">
          <ac:chgData name="Mike" userId="dc25615f-4275-4dcd-a043-e7983f5a1fe1" providerId="ADAL" clId="{10A04937-598C-4108-A68A-5B86ABDE7B87}" dt="2023-07-06T10:46:16.588" v="2591" actId="1076"/>
          <ac:spMkLst>
            <pc:docMk/>
            <pc:sldMk cId="4161917973" sldId="295"/>
            <ac:spMk id="3" creationId="{67A6302D-CD74-D67D-1A78-AA7E215D8BD4}"/>
          </ac:spMkLst>
        </pc:spChg>
      </pc:sldChg>
      <pc:sldChg chg="modSp mod">
        <pc:chgData name="Mike" userId="dc25615f-4275-4dcd-a043-e7983f5a1fe1" providerId="ADAL" clId="{10A04937-598C-4108-A68A-5B86ABDE7B87}" dt="2023-07-06T10:46:00.856" v="2590" actId="114"/>
        <pc:sldMkLst>
          <pc:docMk/>
          <pc:sldMk cId="1859391756" sldId="296"/>
        </pc:sldMkLst>
        <pc:spChg chg="mod">
          <ac:chgData name="Mike" userId="dc25615f-4275-4dcd-a043-e7983f5a1fe1" providerId="ADAL" clId="{10A04937-598C-4108-A68A-5B86ABDE7B87}" dt="2023-07-06T10:45:56.045" v="2589" actId="2711"/>
          <ac:spMkLst>
            <pc:docMk/>
            <pc:sldMk cId="1859391756" sldId="296"/>
            <ac:spMk id="2" creationId="{907BE553-0BED-72BD-80C9-2940E98DD4A5}"/>
          </ac:spMkLst>
        </pc:spChg>
        <pc:spChg chg="mod">
          <ac:chgData name="Mike" userId="dc25615f-4275-4dcd-a043-e7983f5a1fe1" providerId="ADAL" clId="{10A04937-598C-4108-A68A-5B86ABDE7B87}" dt="2023-07-06T10:46:00.856" v="2590" actId="114"/>
          <ac:spMkLst>
            <pc:docMk/>
            <pc:sldMk cId="1859391756" sldId="296"/>
            <ac:spMk id="4" creationId="{57479394-A257-24B5-9A2F-13AF0B76946F}"/>
          </ac:spMkLst>
        </pc:spChg>
      </pc:sldChg>
      <pc:sldChg chg="modSp mod">
        <pc:chgData name="Mike" userId="dc25615f-4275-4dcd-a043-e7983f5a1fe1" providerId="ADAL" clId="{10A04937-598C-4108-A68A-5B86ABDE7B87}" dt="2023-07-06T10:50:58.087" v="2634" actId="20577"/>
        <pc:sldMkLst>
          <pc:docMk/>
          <pc:sldMk cId="92105128" sldId="297"/>
        </pc:sldMkLst>
        <pc:spChg chg="mod">
          <ac:chgData name="Mike" userId="dc25615f-4275-4dcd-a043-e7983f5a1fe1" providerId="ADAL" clId="{10A04937-598C-4108-A68A-5B86ABDE7B87}" dt="2023-07-06T10:50:58.087" v="2634" actId="20577"/>
          <ac:spMkLst>
            <pc:docMk/>
            <pc:sldMk cId="92105128" sldId="297"/>
            <ac:spMk id="2" creationId="{592CB73D-D0A6-2C98-A522-F4BBB8B7F243}"/>
          </ac:spMkLst>
        </pc:spChg>
      </pc:sldChg>
      <pc:sldChg chg="add del">
        <pc:chgData name="Mike" userId="dc25615f-4275-4dcd-a043-e7983f5a1fe1" providerId="ADAL" clId="{10A04937-598C-4108-A68A-5B86ABDE7B87}" dt="2023-07-06T10:42:01.364" v="2460" actId="47"/>
        <pc:sldMkLst>
          <pc:docMk/>
          <pc:sldMk cId="1725356481" sldId="297"/>
        </pc:sldMkLst>
      </pc:sldChg>
      <pc:sldChg chg="modSp mod">
        <pc:chgData name="Mike" userId="dc25615f-4275-4dcd-a043-e7983f5a1fe1" providerId="ADAL" clId="{10A04937-598C-4108-A68A-5B86ABDE7B87}" dt="2023-07-06T10:51:28.403" v="2651" actId="20577"/>
        <pc:sldMkLst>
          <pc:docMk/>
          <pc:sldMk cId="830313863" sldId="298"/>
        </pc:sldMkLst>
        <pc:spChg chg="mod">
          <ac:chgData name="Mike" userId="dc25615f-4275-4dcd-a043-e7983f5a1fe1" providerId="ADAL" clId="{10A04937-598C-4108-A68A-5B86ABDE7B87}" dt="2023-07-06T10:51:28.403" v="2651" actId="20577"/>
          <ac:spMkLst>
            <pc:docMk/>
            <pc:sldMk cId="830313863" sldId="298"/>
            <ac:spMk id="2" creationId="{592CB73D-D0A6-2C98-A522-F4BBB8B7F243}"/>
          </ac:spMkLst>
        </pc:spChg>
      </pc:sldChg>
      <pc:sldChg chg="modSp add del mod ord">
        <pc:chgData name="Mike" userId="dc25615f-4275-4dcd-a043-e7983f5a1fe1" providerId="ADAL" clId="{10A04937-598C-4108-A68A-5B86ABDE7B87}" dt="2023-07-07T14:09:17.004" v="10823" actId="2696"/>
        <pc:sldMkLst>
          <pc:docMk/>
          <pc:sldMk cId="3152352258" sldId="299"/>
        </pc:sldMkLst>
        <pc:spChg chg="mod">
          <ac:chgData name="Mike" userId="dc25615f-4275-4dcd-a043-e7983f5a1fe1" providerId="ADAL" clId="{10A04937-598C-4108-A68A-5B86ABDE7B87}" dt="2023-07-06T15:33:36.890" v="4929" actId="114"/>
          <ac:spMkLst>
            <pc:docMk/>
            <pc:sldMk cId="3152352258" sldId="299"/>
            <ac:spMk id="3" creationId="{E1A157B8-1ACE-FD9A-D524-580728499F5D}"/>
          </ac:spMkLst>
        </pc:spChg>
      </pc:sldChg>
      <pc:sldChg chg="delSp modSp mod">
        <pc:chgData name="Mike" userId="dc25615f-4275-4dcd-a043-e7983f5a1fe1" providerId="ADAL" clId="{10A04937-598C-4108-A68A-5B86ABDE7B87}" dt="2023-07-11T20:38:42.766" v="16096" actId="20577"/>
        <pc:sldMkLst>
          <pc:docMk/>
          <pc:sldMk cId="3334463650" sldId="300"/>
        </pc:sldMkLst>
        <pc:spChg chg="mod">
          <ac:chgData name="Mike" userId="dc25615f-4275-4dcd-a043-e7983f5a1fe1" providerId="ADAL" clId="{10A04937-598C-4108-A68A-5B86ABDE7B87}" dt="2023-07-11T20:38:42.766" v="16096" actId="20577"/>
          <ac:spMkLst>
            <pc:docMk/>
            <pc:sldMk cId="3334463650" sldId="300"/>
            <ac:spMk id="2" creationId="{5F0CD12C-9D71-E00B-E1E1-92216521BBDA}"/>
          </ac:spMkLst>
        </pc:spChg>
        <pc:spChg chg="del">
          <ac:chgData name="Mike" userId="dc25615f-4275-4dcd-a043-e7983f5a1fe1" providerId="ADAL" clId="{10A04937-598C-4108-A68A-5B86ABDE7B87}" dt="2023-07-06T11:27:38.898" v="4114" actId="478"/>
          <ac:spMkLst>
            <pc:docMk/>
            <pc:sldMk cId="3334463650" sldId="300"/>
            <ac:spMk id="3" creationId="{4F235F76-B2A7-FEB6-F7F4-493E578BA832}"/>
          </ac:spMkLst>
        </pc:spChg>
      </pc:sldChg>
      <pc:sldChg chg="del">
        <pc:chgData name="Mike" userId="dc25615f-4275-4dcd-a043-e7983f5a1fe1" providerId="ADAL" clId="{10A04937-598C-4108-A68A-5B86ABDE7B87}" dt="2023-07-06T13:53:16.774" v="4131" actId="47"/>
        <pc:sldMkLst>
          <pc:docMk/>
          <pc:sldMk cId="1383066761" sldId="301"/>
        </pc:sldMkLst>
      </pc:sldChg>
      <pc:sldChg chg="modNotesTx">
        <pc:chgData name="Mike" userId="dc25615f-4275-4dcd-a043-e7983f5a1fe1" providerId="ADAL" clId="{10A04937-598C-4108-A68A-5B86ABDE7B87}" dt="2023-07-07T14:09:44.950" v="10936" actId="5793"/>
        <pc:sldMkLst>
          <pc:docMk/>
          <pc:sldMk cId="3157694603" sldId="302"/>
        </pc:sldMkLst>
      </pc:sldChg>
      <pc:sldChg chg="addSp delSp modSp mod modNotesTx">
        <pc:chgData name="Mike" userId="dc25615f-4275-4dcd-a043-e7983f5a1fe1" providerId="ADAL" clId="{10A04937-598C-4108-A68A-5B86ABDE7B87}" dt="2023-07-07T13:53:27.079" v="7261" actId="20577"/>
        <pc:sldMkLst>
          <pc:docMk/>
          <pc:sldMk cId="2952904059" sldId="304"/>
        </pc:sldMkLst>
        <pc:spChg chg="add del mod">
          <ac:chgData name="Mike" userId="dc25615f-4275-4dcd-a043-e7983f5a1fe1" providerId="ADAL" clId="{10A04937-598C-4108-A68A-5B86ABDE7B87}" dt="2023-07-06T18:25:00.047" v="5068" actId="931"/>
          <ac:spMkLst>
            <pc:docMk/>
            <pc:sldMk cId="2952904059" sldId="304"/>
            <ac:spMk id="4" creationId="{ACEA8D94-B1DA-BD10-F00F-97BC8AF2861D}"/>
          </ac:spMkLst>
        </pc:spChg>
        <pc:graphicFrameChg chg="del modGraphic">
          <ac:chgData name="Mike" userId="dc25615f-4275-4dcd-a043-e7983f5a1fe1" providerId="ADAL" clId="{10A04937-598C-4108-A68A-5B86ABDE7B87}" dt="2023-07-06T18:24:52.922" v="5067" actId="478"/>
          <ac:graphicFrameMkLst>
            <pc:docMk/>
            <pc:sldMk cId="2952904059" sldId="304"/>
            <ac:graphicFrameMk id="9" creationId="{2C208495-8E54-05D6-A629-E94FD87A155F}"/>
          </ac:graphicFrameMkLst>
        </pc:graphicFrameChg>
        <pc:picChg chg="add mod modCrop">
          <ac:chgData name="Mike" userId="dc25615f-4275-4dcd-a043-e7983f5a1fe1" providerId="ADAL" clId="{10A04937-598C-4108-A68A-5B86ABDE7B87}" dt="2023-07-06T18:30:09.008" v="5113" actId="1036"/>
          <ac:picMkLst>
            <pc:docMk/>
            <pc:sldMk cId="2952904059" sldId="304"/>
            <ac:picMk id="6" creationId="{04B3F01C-0214-4B16-FBD6-06F92D728577}"/>
          </ac:picMkLst>
        </pc:picChg>
        <pc:picChg chg="add mod modCrop">
          <ac:chgData name="Mike" userId="dc25615f-4275-4dcd-a043-e7983f5a1fe1" providerId="ADAL" clId="{10A04937-598C-4108-A68A-5B86ABDE7B87}" dt="2023-07-06T18:30:15.219" v="5114" actId="1076"/>
          <ac:picMkLst>
            <pc:docMk/>
            <pc:sldMk cId="2952904059" sldId="304"/>
            <ac:picMk id="7" creationId="{3C6F54D9-00D5-C3B2-4D65-39E474D00BFD}"/>
          </ac:picMkLst>
        </pc:picChg>
        <pc:picChg chg="add del mod modCrop">
          <ac:chgData name="Mike" userId="dc25615f-4275-4dcd-a043-e7983f5a1fe1" providerId="ADAL" clId="{10A04937-598C-4108-A68A-5B86ABDE7B87}" dt="2023-07-06T18:30:04.452" v="5112" actId="478"/>
          <ac:picMkLst>
            <pc:docMk/>
            <pc:sldMk cId="2952904059" sldId="304"/>
            <ac:picMk id="8" creationId="{82F00B85-F2F6-A10E-4A71-11FECBF06BB5}"/>
          </ac:picMkLst>
        </pc:picChg>
      </pc:sldChg>
      <pc:sldChg chg="modSp del mod modNotesTx">
        <pc:chgData name="Mike" userId="dc25615f-4275-4dcd-a043-e7983f5a1fe1" providerId="ADAL" clId="{10A04937-598C-4108-A68A-5B86ABDE7B87}" dt="2023-07-06T18:32:20.505" v="5134" actId="47"/>
        <pc:sldMkLst>
          <pc:docMk/>
          <pc:sldMk cId="1756171914" sldId="305"/>
        </pc:sldMkLst>
        <pc:graphicFrameChg chg="mod modGraphic">
          <ac:chgData name="Mike" userId="dc25615f-4275-4dcd-a043-e7983f5a1fe1" providerId="ADAL" clId="{10A04937-598C-4108-A68A-5B86ABDE7B87}" dt="2023-07-06T14:04:20.306" v="4475" actId="5793"/>
          <ac:graphicFrameMkLst>
            <pc:docMk/>
            <pc:sldMk cId="1756171914" sldId="305"/>
            <ac:graphicFrameMk id="9" creationId="{2C208495-8E54-05D6-A629-E94FD87A155F}"/>
          </ac:graphicFrameMkLst>
        </pc:graphicFrameChg>
      </pc:sldChg>
      <pc:sldChg chg="modSp mod modNotesTx">
        <pc:chgData name="Mike" userId="dc25615f-4275-4dcd-a043-e7983f5a1fe1" providerId="ADAL" clId="{10A04937-598C-4108-A68A-5B86ABDE7B87}" dt="2023-07-07T13:59:37.316" v="8687" actId="20577"/>
        <pc:sldMkLst>
          <pc:docMk/>
          <pc:sldMk cId="783079437" sldId="306"/>
        </pc:sldMkLst>
        <pc:graphicFrameChg chg="mod modGraphic">
          <ac:chgData name="Mike" userId="dc25615f-4275-4dcd-a043-e7983f5a1fe1" providerId="ADAL" clId="{10A04937-598C-4108-A68A-5B86ABDE7B87}" dt="2023-07-06T14:05:17.078" v="4514" actId="1036"/>
          <ac:graphicFrameMkLst>
            <pc:docMk/>
            <pc:sldMk cId="783079437" sldId="306"/>
            <ac:graphicFrameMk id="9" creationId="{2C208495-8E54-05D6-A629-E94FD87A155F}"/>
          </ac:graphicFrameMkLst>
        </pc:graphicFrameChg>
      </pc:sldChg>
      <pc:sldChg chg="addSp delSp modSp add mod modNotesTx">
        <pc:chgData name="Mike" userId="dc25615f-4275-4dcd-a043-e7983f5a1fe1" providerId="ADAL" clId="{10A04937-598C-4108-A68A-5B86ABDE7B87}" dt="2023-07-07T14:02:32.564" v="9341" actId="12"/>
        <pc:sldMkLst>
          <pc:docMk/>
          <pc:sldMk cId="3459792542" sldId="307"/>
        </pc:sldMkLst>
        <pc:spChg chg="mod">
          <ac:chgData name="Mike" userId="dc25615f-4275-4dcd-a043-e7983f5a1fe1" providerId="ADAL" clId="{10A04937-598C-4108-A68A-5B86ABDE7B87}" dt="2023-07-06T11:01:58.811" v="2755" actId="20577"/>
          <ac:spMkLst>
            <pc:docMk/>
            <pc:sldMk cId="3459792542" sldId="307"/>
            <ac:spMk id="2" creationId="{C6877C2F-B2BA-9E2A-F7D6-B3F32989FF28}"/>
          </ac:spMkLst>
        </pc:spChg>
        <pc:spChg chg="add mod">
          <ac:chgData name="Mike" userId="dc25615f-4275-4dcd-a043-e7983f5a1fe1" providerId="ADAL" clId="{10A04937-598C-4108-A68A-5B86ABDE7B87}" dt="2023-07-06T14:18:34.100" v="4519" actId="20577"/>
          <ac:spMkLst>
            <pc:docMk/>
            <pc:sldMk cId="3459792542" sldId="307"/>
            <ac:spMk id="4" creationId="{6DC31C5D-7FA2-183D-3553-AF677593A790}"/>
          </ac:spMkLst>
        </pc:spChg>
        <pc:graphicFrameChg chg="del mod modGraphic">
          <ac:chgData name="Mike" userId="dc25615f-4275-4dcd-a043-e7983f5a1fe1" providerId="ADAL" clId="{10A04937-598C-4108-A68A-5B86ABDE7B87}" dt="2023-07-06T11:02:43.309" v="2787" actId="478"/>
          <ac:graphicFrameMkLst>
            <pc:docMk/>
            <pc:sldMk cId="3459792542" sldId="307"/>
            <ac:graphicFrameMk id="9" creationId="{2C208495-8E54-05D6-A629-E94FD87A155F}"/>
          </ac:graphicFrameMkLst>
        </pc:graphicFrameChg>
        <pc:picChg chg="add mod modCrop">
          <ac:chgData name="Mike" userId="dc25615f-4275-4dcd-a043-e7983f5a1fe1" providerId="ADAL" clId="{10A04937-598C-4108-A68A-5B86ABDE7B87}" dt="2023-07-06T11:16:38.062" v="3690" actId="1036"/>
          <ac:picMkLst>
            <pc:docMk/>
            <pc:sldMk cId="3459792542" sldId="307"/>
            <ac:picMk id="6" creationId="{01AD4E01-E7F6-4701-7328-9ED80385F906}"/>
          </ac:picMkLst>
        </pc:picChg>
      </pc:sldChg>
      <pc:sldChg chg="modSp add mod modNotesTx">
        <pc:chgData name="Mike" userId="dc25615f-4275-4dcd-a043-e7983f5a1fe1" providerId="ADAL" clId="{10A04937-598C-4108-A68A-5B86ABDE7B87}" dt="2023-07-07T14:08:30.901" v="10822" actId="20577"/>
        <pc:sldMkLst>
          <pc:docMk/>
          <pc:sldMk cId="3173899280" sldId="308"/>
        </pc:sldMkLst>
        <pc:spChg chg="mod">
          <ac:chgData name="Mike" userId="dc25615f-4275-4dcd-a043-e7983f5a1fe1" providerId="ADAL" clId="{10A04937-598C-4108-A68A-5B86ABDE7B87}" dt="2023-07-06T11:25:32.211" v="4031" actId="115"/>
          <ac:spMkLst>
            <pc:docMk/>
            <pc:sldMk cId="3173899280" sldId="308"/>
            <ac:spMk id="4" creationId="{6DC31C5D-7FA2-183D-3553-AF677593A790}"/>
          </ac:spMkLst>
        </pc:spChg>
      </pc:sldChg>
      <pc:sldChg chg="addSp modSp add mod modNotesTx">
        <pc:chgData name="Mike" userId="dc25615f-4275-4dcd-a043-e7983f5a1fe1" providerId="ADAL" clId="{10A04937-598C-4108-A68A-5B86ABDE7B87}" dt="2023-07-07T14:06:03.265" v="10188" actId="12"/>
        <pc:sldMkLst>
          <pc:docMk/>
          <pc:sldMk cId="691685152" sldId="309"/>
        </pc:sldMkLst>
        <pc:spChg chg="mod">
          <ac:chgData name="Mike" userId="dc25615f-4275-4dcd-a043-e7983f5a1fe1" providerId="ADAL" clId="{10A04937-598C-4108-A68A-5B86ABDE7B87}" dt="2023-07-06T11:11:26.371" v="3595" actId="12"/>
          <ac:spMkLst>
            <pc:docMk/>
            <pc:sldMk cId="691685152" sldId="309"/>
            <ac:spMk id="4" creationId="{6DC31C5D-7FA2-183D-3553-AF677593A790}"/>
          </ac:spMkLst>
        </pc:spChg>
        <pc:picChg chg="add mod">
          <ac:chgData name="Mike" userId="dc25615f-4275-4dcd-a043-e7983f5a1fe1" providerId="ADAL" clId="{10A04937-598C-4108-A68A-5B86ABDE7B87}" dt="2023-07-06T11:17:57.234" v="3696" actId="14100"/>
          <ac:picMkLst>
            <pc:docMk/>
            <pc:sldMk cId="691685152" sldId="309"/>
            <ac:picMk id="5" creationId="{1816DB9D-D471-4695-0329-BB1044DB6049}"/>
          </ac:picMkLst>
        </pc:picChg>
      </pc:sldChg>
      <pc:sldChg chg="modSp add mod modNotesTx">
        <pc:chgData name="Mike" userId="dc25615f-4275-4dcd-a043-e7983f5a1fe1" providerId="ADAL" clId="{10A04937-598C-4108-A68A-5B86ABDE7B87}" dt="2023-07-07T14:11:07.251" v="11162" actId="12"/>
        <pc:sldMkLst>
          <pc:docMk/>
          <pc:sldMk cId="2308194733" sldId="310"/>
        </pc:sldMkLst>
        <pc:spChg chg="mod">
          <ac:chgData name="Mike" userId="dc25615f-4275-4dcd-a043-e7983f5a1fe1" providerId="ADAL" clId="{10A04937-598C-4108-A68A-5B86ABDE7B87}" dt="2023-07-06T14:35:55.091" v="4523" actId="27636"/>
          <ac:spMkLst>
            <pc:docMk/>
            <pc:sldMk cId="2308194733" sldId="310"/>
            <ac:spMk id="4" creationId="{6DC31C5D-7FA2-183D-3553-AF677593A790}"/>
          </ac:spMkLst>
        </pc:spChg>
      </pc:sldChg>
      <pc:sldChg chg="delSp modSp add mod ord">
        <pc:chgData name="Mike" userId="dc25615f-4275-4dcd-a043-e7983f5a1fe1" providerId="ADAL" clId="{10A04937-598C-4108-A68A-5B86ABDE7B87}" dt="2023-07-06T14:41:34.524" v="4524" actId="207"/>
        <pc:sldMkLst>
          <pc:docMk/>
          <pc:sldMk cId="2488436026" sldId="311"/>
        </pc:sldMkLst>
        <pc:spChg chg="mod">
          <ac:chgData name="Mike" userId="dc25615f-4275-4dcd-a043-e7983f5a1fe1" providerId="ADAL" clId="{10A04937-598C-4108-A68A-5B86ABDE7B87}" dt="2023-07-06T14:41:34.524" v="4524" actId="207"/>
          <ac:spMkLst>
            <pc:docMk/>
            <pc:sldMk cId="2488436026" sldId="311"/>
            <ac:spMk id="4" creationId="{6DC31C5D-7FA2-183D-3553-AF677593A790}"/>
          </ac:spMkLst>
        </pc:spChg>
        <pc:picChg chg="del">
          <ac:chgData name="Mike" userId="dc25615f-4275-4dcd-a043-e7983f5a1fe1" providerId="ADAL" clId="{10A04937-598C-4108-A68A-5B86ABDE7B87}" dt="2023-07-06T11:18:31.419" v="3700" actId="478"/>
          <ac:picMkLst>
            <pc:docMk/>
            <pc:sldMk cId="2488436026" sldId="311"/>
            <ac:picMk id="6" creationId="{01AD4E01-E7F6-4701-7328-9ED80385F906}"/>
          </ac:picMkLst>
        </pc:picChg>
      </pc:sldChg>
      <pc:sldChg chg="addSp delSp modSp new mod modNotesTx">
        <pc:chgData name="Mike" userId="dc25615f-4275-4dcd-a043-e7983f5a1fe1" providerId="ADAL" clId="{10A04937-598C-4108-A68A-5B86ABDE7B87}" dt="2023-07-07T14:03:54.319" v="9668" actId="20577"/>
        <pc:sldMkLst>
          <pc:docMk/>
          <pc:sldMk cId="1600514763" sldId="312"/>
        </pc:sldMkLst>
        <pc:spChg chg="mod">
          <ac:chgData name="Mike" userId="dc25615f-4275-4dcd-a043-e7983f5a1fe1" providerId="ADAL" clId="{10A04937-598C-4108-A68A-5B86ABDE7B87}" dt="2023-07-06T11:22:44.628" v="4020"/>
          <ac:spMkLst>
            <pc:docMk/>
            <pc:sldMk cId="1600514763" sldId="312"/>
            <ac:spMk id="2" creationId="{F59AD58B-A69E-625E-59C4-9E51473D36AD}"/>
          </ac:spMkLst>
        </pc:spChg>
        <pc:spChg chg="add del">
          <ac:chgData name="Mike" userId="dc25615f-4275-4dcd-a043-e7983f5a1fe1" providerId="ADAL" clId="{10A04937-598C-4108-A68A-5B86ABDE7B87}" dt="2023-07-06T11:22:20.573" v="4016"/>
          <ac:spMkLst>
            <pc:docMk/>
            <pc:sldMk cId="1600514763" sldId="312"/>
            <ac:spMk id="3" creationId="{7EF05A5F-712C-CD98-B9E9-3526E4D9756D}"/>
          </ac:spMkLst>
        </pc:spChg>
        <pc:graphicFrameChg chg="add del mod modGraphic">
          <ac:chgData name="Mike" userId="dc25615f-4275-4dcd-a043-e7983f5a1fe1" providerId="ADAL" clId="{10A04937-598C-4108-A68A-5B86ABDE7B87}" dt="2023-07-06T11:22:15.742" v="4011"/>
          <ac:graphicFrameMkLst>
            <pc:docMk/>
            <pc:sldMk cId="1600514763" sldId="312"/>
            <ac:graphicFrameMk id="4" creationId="{8893FCE9-6FD6-1A16-78C8-4DDFC363557C}"/>
          </ac:graphicFrameMkLst>
        </pc:graphicFrameChg>
        <pc:graphicFrameChg chg="add del mod">
          <ac:chgData name="Mike" userId="dc25615f-4275-4dcd-a043-e7983f5a1fe1" providerId="ADAL" clId="{10A04937-598C-4108-A68A-5B86ABDE7B87}" dt="2023-07-06T11:22:20.531" v="4015"/>
          <ac:graphicFrameMkLst>
            <pc:docMk/>
            <pc:sldMk cId="1600514763" sldId="312"/>
            <ac:graphicFrameMk id="5" creationId="{1E8CE612-9CBE-9AE4-60C3-8AAA4944AB10}"/>
          </ac:graphicFrameMkLst>
        </pc:graphicFrameChg>
        <pc:picChg chg="add mod">
          <ac:chgData name="Mike" userId="dc25615f-4275-4dcd-a043-e7983f5a1fe1" providerId="ADAL" clId="{10A04937-598C-4108-A68A-5B86ABDE7B87}" dt="2023-07-06T11:22:38.232" v="4019" actId="1076"/>
          <ac:picMkLst>
            <pc:docMk/>
            <pc:sldMk cId="1600514763" sldId="312"/>
            <ac:picMk id="6" creationId="{1D3E37F8-EF19-2605-CEA2-E1377CBEA6CC}"/>
          </ac:picMkLst>
        </pc:picChg>
        <pc:picChg chg="add mod">
          <ac:chgData name="Mike" userId="dc25615f-4275-4dcd-a043-e7983f5a1fe1" providerId="ADAL" clId="{10A04937-598C-4108-A68A-5B86ABDE7B87}" dt="2023-07-06T11:23:59.068" v="4026" actId="1076"/>
          <ac:picMkLst>
            <pc:docMk/>
            <pc:sldMk cId="1600514763" sldId="312"/>
            <ac:picMk id="8" creationId="{DB51D0DB-955F-7D0F-A0B7-DC3EEF04F002}"/>
          </ac:picMkLst>
        </pc:picChg>
      </pc:sldChg>
      <pc:sldChg chg="new del">
        <pc:chgData name="Mike" userId="dc25615f-4275-4dcd-a043-e7983f5a1fe1" providerId="ADAL" clId="{10A04937-598C-4108-A68A-5B86ABDE7B87}" dt="2023-07-06T11:26:47.373" v="4103" actId="47"/>
        <pc:sldMkLst>
          <pc:docMk/>
          <pc:sldMk cId="3135972457" sldId="313"/>
        </pc:sldMkLst>
      </pc:sldChg>
      <pc:sldChg chg="add">
        <pc:chgData name="Mike" userId="dc25615f-4275-4dcd-a043-e7983f5a1fe1" providerId="ADAL" clId="{10A04937-598C-4108-A68A-5B86ABDE7B87}" dt="2023-07-06T11:26:51.202" v="4104" actId="2890"/>
        <pc:sldMkLst>
          <pc:docMk/>
          <pc:sldMk cId="3437917901" sldId="313"/>
        </pc:sldMkLst>
      </pc:sldChg>
      <pc:sldChg chg="modSp add mod modNotesTx">
        <pc:chgData name="Mike" userId="dc25615f-4275-4dcd-a043-e7983f5a1fe1" providerId="ADAL" clId="{10A04937-598C-4108-A68A-5B86ABDE7B87}" dt="2023-07-07T14:12:47.163" v="11537" actId="20577"/>
        <pc:sldMkLst>
          <pc:docMk/>
          <pc:sldMk cId="2488408602" sldId="314"/>
        </pc:sldMkLst>
        <pc:spChg chg="mod">
          <ac:chgData name="Mike" userId="dc25615f-4275-4dcd-a043-e7983f5a1fe1" providerId="ADAL" clId="{10A04937-598C-4108-A68A-5B86ABDE7B87}" dt="2023-07-06T18:36:48.273" v="5195" actId="1076"/>
          <ac:spMkLst>
            <pc:docMk/>
            <pc:sldMk cId="2488408602" sldId="314"/>
            <ac:spMk id="3" creationId="{E1A157B8-1ACE-FD9A-D524-580728499F5D}"/>
          </ac:spMkLst>
        </pc:spChg>
      </pc:sldChg>
      <pc:sldChg chg="addSp delSp modSp new mod modAnim modNotesTx">
        <pc:chgData name="Mike" userId="dc25615f-4275-4dcd-a043-e7983f5a1fe1" providerId="ADAL" clId="{10A04937-598C-4108-A68A-5B86ABDE7B87}" dt="2023-07-07T14:31:26.241" v="12833" actId="313"/>
        <pc:sldMkLst>
          <pc:docMk/>
          <pc:sldMk cId="1085312354" sldId="315"/>
        </pc:sldMkLst>
        <pc:spChg chg="del mod">
          <ac:chgData name="Mike" userId="dc25615f-4275-4dcd-a043-e7983f5a1fe1" providerId="ADAL" clId="{10A04937-598C-4108-A68A-5B86ABDE7B87}" dt="2023-07-06T14:53:29.863" v="4584" actId="478"/>
          <ac:spMkLst>
            <pc:docMk/>
            <pc:sldMk cId="1085312354" sldId="315"/>
            <ac:spMk id="2" creationId="{AC2F176F-FA1F-F6F1-EDA2-6B90462A3E83}"/>
          </ac:spMkLst>
        </pc:spChg>
        <pc:spChg chg="add del mod">
          <ac:chgData name="Mike" userId="dc25615f-4275-4dcd-a043-e7983f5a1fe1" providerId="ADAL" clId="{10A04937-598C-4108-A68A-5B86ABDE7B87}" dt="2023-07-06T14:53:35.560" v="4585" actId="478"/>
          <ac:spMkLst>
            <pc:docMk/>
            <pc:sldMk cId="1085312354" sldId="315"/>
            <ac:spMk id="5" creationId="{01561F9D-6A12-91A7-1CDD-784FB387D7AB}"/>
          </ac:spMkLst>
        </pc:spChg>
        <pc:picChg chg="add mod">
          <ac:chgData name="Mike" userId="dc25615f-4275-4dcd-a043-e7983f5a1fe1" providerId="ADAL" clId="{10A04937-598C-4108-A68A-5B86ABDE7B87}" dt="2023-07-06T14:53:45.546" v="4588" actId="1076"/>
          <ac:picMkLst>
            <pc:docMk/>
            <pc:sldMk cId="1085312354" sldId="315"/>
            <ac:picMk id="3" creationId="{395AF7CF-4FAE-91E6-2A1A-9AD0BD4C3854}"/>
          </ac:picMkLst>
        </pc:picChg>
      </pc:sldChg>
      <pc:sldChg chg="add del">
        <pc:chgData name="Mike" userId="dc25615f-4275-4dcd-a043-e7983f5a1fe1" providerId="ADAL" clId="{10A04937-598C-4108-A68A-5B86ABDE7B87}" dt="2023-07-06T18:32:10.005" v="5132" actId="47"/>
        <pc:sldMkLst>
          <pc:docMk/>
          <pc:sldMk cId="4095771038" sldId="316"/>
        </pc:sldMkLst>
      </pc:sldChg>
      <pc:sldChg chg="addSp delSp modSp add mod modNotesTx">
        <pc:chgData name="Mike" userId="dc25615f-4275-4dcd-a043-e7983f5a1fe1" providerId="ADAL" clId="{10A04937-598C-4108-A68A-5B86ABDE7B87}" dt="2023-07-07T13:55:00.174" v="7662" actId="20577"/>
        <pc:sldMkLst>
          <pc:docMk/>
          <pc:sldMk cId="3480471794" sldId="317"/>
        </pc:sldMkLst>
        <pc:picChg chg="add mod modCrop">
          <ac:chgData name="Mike" userId="dc25615f-4275-4dcd-a043-e7983f5a1fe1" providerId="ADAL" clId="{10A04937-598C-4108-A68A-5B86ABDE7B87}" dt="2023-07-06T18:31:34.839" v="5125" actId="1076"/>
          <ac:picMkLst>
            <pc:docMk/>
            <pc:sldMk cId="3480471794" sldId="317"/>
            <ac:picMk id="3" creationId="{07413E0A-3A43-74CC-042E-BF0C305C4FAD}"/>
          </ac:picMkLst>
        </pc:picChg>
        <pc:picChg chg="mod modCrop">
          <ac:chgData name="Mike" userId="dc25615f-4275-4dcd-a043-e7983f5a1fe1" providerId="ADAL" clId="{10A04937-598C-4108-A68A-5B86ABDE7B87}" dt="2023-07-06T18:31:51.999" v="5129" actId="1076"/>
          <ac:picMkLst>
            <pc:docMk/>
            <pc:sldMk cId="3480471794" sldId="317"/>
            <ac:picMk id="6" creationId="{04B3F01C-0214-4B16-FBD6-06F92D728577}"/>
          </ac:picMkLst>
        </pc:picChg>
        <pc:picChg chg="del">
          <ac:chgData name="Mike" userId="dc25615f-4275-4dcd-a043-e7983f5a1fe1" providerId="ADAL" clId="{10A04937-598C-4108-A68A-5B86ABDE7B87}" dt="2023-07-06T18:30:55.257" v="5118" actId="478"/>
          <ac:picMkLst>
            <pc:docMk/>
            <pc:sldMk cId="3480471794" sldId="317"/>
            <ac:picMk id="7" creationId="{3C6F54D9-00D5-C3B2-4D65-39E474D00BFD}"/>
          </ac:picMkLst>
        </pc:picChg>
      </pc:sldChg>
      <pc:sldChg chg="add modNotesTx">
        <pc:chgData name="Mike" userId="dc25615f-4275-4dcd-a043-e7983f5a1fe1" providerId="ADAL" clId="{10A04937-598C-4108-A68A-5B86ABDE7B87}" dt="2023-07-07T14:13:06.249" v="11608" actId="20577"/>
        <pc:sldMkLst>
          <pc:docMk/>
          <pc:sldMk cId="2250976144" sldId="318"/>
        </pc:sldMkLst>
      </pc:sldChg>
      <pc:sldChg chg="modSp add mod">
        <pc:chgData name="Mike" userId="dc25615f-4275-4dcd-a043-e7983f5a1fe1" providerId="ADAL" clId="{10A04937-598C-4108-A68A-5B86ABDE7B87}" dt="2023-07-06T18:37:14.172" v="5218" actId="1076"/>
        <pc:sldMkLst>
          <pc:docMk/>
          <pc:sldMk cId="3691829351" sldId="319"/>
        </pc:sldMkLst>
        <pc:spChg chg="mod">
          <ac:chgData name="Mike" userId="dc25615f-4275-4dcd-a043-e7983f5a1fe1" providerId="ADAL" clId="{10A04937-598C-4108-A68A-5B86ABDE7B87}" dt="2023-07-06T18:37:14.172" v="5218" actId="1076"/>
          <ac:spMkLst>
            <pc:docMk/>
            <pc:sldMk cId="3691829351" sldId="319"/>
            <ac:spMk id="3" creationId="{E1A157B8-1ACE-FD9A-D524-580728499F5D}"/>
          </ac:spMkLst>
        </pc:spChg>
      </pc:sldChg>
      <pc:sldChg chg="addSp delSp modSp add mod modNotesTx">
        <pc:chgData name="Mike" userId="dc25615f-4275-4dcd-a043-e7983f5a1fe1" providerId="ADAL" clId="{10A04937-598C-4108-A68A-5B86ABDE7B87}" dt="2023-07-07T14:01:15.989" v="9142" actId="20577"/>
        <pc:sldMkLst>
          <pc:docMk/>
          <pc:sldMk cId="2704564568" sldId="320"/>
        </pc:sldMkLst>
        <pc:spChg chg="mod">
          <ac:chgData name="Mike" userId="dc25615f-4275-4dcd-a043-e7983f5a1fe1" providerId="ADAL" clId="{10A04937-598C-4108-A68A-5B86ABDE7B87}" dt="2023-07-06T18:39:20.946" v="5248" actId="20577"/>
          <ac:spMkLst>
            <pc:docMk/>
            <pc:sldMk cId="2704564568" sldId="320"/>
            <ac:spMk id="2" creationId="{C6877C2F-B2BA-9E2A-F7D6-B3F32989FF28}"/>
          </ac:spMkLst>
        </pc:spChg>
        <pc:graphicFrameChg chg="mod modGraphic">
          <ac:chgData name="Mike" userId="dc25615f-4275-4dcd-a043-e7983f5a1fe1" providerId="ADAL" clId="{10A04937-598C-4108-A68A-5B86ABDE7B87}" dt="2023-07-06T18:39:43.122" v="5252" actId="20577"/>
          <ac:graphicFrameMkLst>
            <pc:docMk/>
            <pc:sldMk cId="2704564568" sldId="320"/>
            <ac:graphicFrameMk id="9" creationId="{2C208495-8E54-05D6-A629-E94FD87A155F}"/>
          </ac:graphicFrameMkLst>
        </pc:graphicFrameChg>
        <pc:picChg chg="add del mod">
          <ac:chgData name="Mike" userId="dc25615f-4275-4dcd-a043-e7983f5a1fe1" providerId="ADAL" clId="{10A04937-598C-4108-A68A-5B86ABDE7B87}" dt="2023-07-06T18:42:43.094" v="5263" actId="21"/>
          <ac:picMkLst>
            <pc:docMk/>
            <pc:sldMk cId="2704564568" sldId="320"/>
            <ac:picMk id="4" creationId="{B45AA2EB-1CFA-9F23-BB82-13AD5D4D43ED}"/>
          </ac:picMkLst>
        </pc:picChg>
      </pc:sldChg>
      <pc:sldChg chg="addSp modSp add mod modNotesTx">
        <pc:chgData name="Mike" userId="dc25615f-4275-4dcd-a043-e7983f5a1fe1" providerId="ADAL" clId="{10A04937-598C-4108-A68A-5B86ABDE7B87}" dt="2023-07-07T14:01:36.805" v="9144"/>
        <pc:sldMkLst>
          <pc:docMk/>
          <pc:sldMk cId="2987414167" sldId="321"/>
        </pc:sldMkLst>
        <pc:graphicFrameChg chg="mod modGraphic">
          <ac:chgData name="Mike" userId="dc25615f-4275-4dcd-a043-e7983f5a1fe1" providerId="ADAL" clId="{10A04937-598C-4108-A68A-5B86ABDE7B87}" dt="2023-07-06T18:40:05.860" v="5258" actId="20577"/>
          <ac:graphicFrameMkLst>
            <pc:docMk/>
            <pc:sldMk cId="2987414167" sldId="321"/>
            <ac:graphicFrameMk id="9" creationId="{2C208495-8E54-05D6-A629-E94FD87A155F}"/>
          </ac:graphicFrameMkLst>
        </pc:graphicFrameChg>
        <pc:picChg chg="add mod">
          <ac:chgData name="Mike" userId="dc25615f-4275-4dcd-a043-e7983f5a1fe1" providerId="ADAL" clId="{10A04937-598C-4108-A68A-5B86ABDE7B87}" dt="2023-07-06T18:42:48.718" v="5265" actId="1076"/>
          <ac:picMkLst>
            <pc:docMk/>
            <pc:sldMk cId="2987414167" sldId="321"/>
            <ac:picMk id="3" creationId="{3FCF784E-EF46-E34C-28DF-40AFA9939027}"/>
          </ac:picMkLst>
        </pc:picChg>
      </pc:sldChg>
      <pc:sldChg chg="addSp delSp modSp new mod modClrScheme modAnim chgLayout">
        <pc:chgData name="Mike" userId="dc25615f-4275-4dcd-a043-e7983f5a1fe1" providerId="ADAL" clId="{10A04937-598C-4108-A68A-5B86ABDE7B87}" dt="2023-07-07T14:40:33.773" v="13601" actId="1076"/>
        <pc:sldMkLst>
          <pc:docMk/>
          <pc:sldMk cId="3452653470" sldId="322"/>
        </pc:sldMkLst>
        <pc:spChg chg="del mod ord">
          <ac:chgData name="Mike" userId="dc25615f-4275-4dcd-a043-e7983f5a1fe1" providerId="ADAL" clId="{10A04937-598C-4108-A68A-5B86ABDE7B87}" dt="2023-07-07T14:38:44.709" v="13594" actId="700"/>
          <ac:spMkLst>
            <pc:docMk/>
            <pc:sldMk cId="3452653470" sldId="322"/>
            <ac:spMk id="2" creationId="{5F926899-6E79-AB8B-15D8-C5F2EEF4C659}"/>
          </ac:spMkLst>
        </pc:spChg>
        <pc:spChg chg="del mod ord">
          <ac:chgData name="Mike" userId="dc25615f-4275-4dcd-a043-e7983f5a1fe1" providerId="ADAL" clId="{10A04937-598C-4108-A68A-5B86ABDE7B87}" dt="2023-07-07T14:38:44.709" v="13594" actId="700"/>
          <ac:spMkLst>
            <pc:docMk/>
            <pc:sldMk cId="3452653470" sldId="322"/>
            <ac:spMk id="3" creationId="{BB6F1437-A695-86F2-6467-6592E30EB9B7}"/>
          </ac:spMkLst>
        </pc:spChg>
        <pc:spChg chg="add del mod ord">
          <ac:chgData name="Mike" userId="dc25615f-4275-4dcd-a043-e7983f5a1fe1" providerId="ADAL" clId="{10A04937-598C-4108-A68A-5B86ABDE7B87}" dt="2023-07-07T14:38:54.841" v="13596" actId="478"/>
          <ac:spMkLst>
            <pc:docMk/>
            <pc:sldMk cId="3452653470" sldId="322"/>
            <ac:spMk id="4" creationId="{E2FA217F-E7C4-1398-0DB2-1972681F02AB}"/>
          </ac:spMkLst>
        </pc:spChg>
        <pc:spChg chg="add del mod ord">
          <ac:chgData name="Mike" userId="dc25615f-4275-4dcd-a043-e7983f5a1fe1" providerId="ADAL" clId="{10A04937-598C-4108-A68A-5B86ABDE7B87}" dt="2023-07-07T14:38:52.146" v="13595" actId="478"/>
          <ac:spMkLst>
            <pc:docMk/>
            <pc:sldMk cId="3452653470" sldId="322"/>
            <ac:spMk id="5" creationId="{88BD8B93-75B5-FFA8-153E-4B22B213E485}"/>
          </ac:spMkLst>
        </pc:spChg>
        <pc:picChg chg="add mod">
          <ac:chgData name="Mike" userId="dc25615f-4275-4dcd-a043-e7983f5a1fe1" providerId="ADAL" clId="{10A04937-598C-4108-A68A-5B86ABDE7B87}" dt="2023-07-07T14:40:33.773" v="13601" actId="1076"/>
          <ac:picMkLst>
            <pc:docMk/>
            <pc:sldMk cId="3452653470" sldId="322"/>
            <ac:picMk id="2" creationId="{C7D31E44-D56D-B54F-37C5-E7CDF0E5A60F}"/>
          </ac:picMkLst>
        </pc:picChg>
      </pc:sldChg>
      <pc:sldChg chg="addSp delSp modSp add mod delAnim modAnim">
        <pc:chgData name="Mike" userId="dc25615f-4275-4dcd-a043-e7983f5a1fe1" providerId="ADAL" clId="{10A04937-598C-4108-A68A-5B86ABDE7B87}" dt="2023-07-07T14:41:45.581" v="13607" actId="1076"/>
        <pc:sldMkLst>
          <pc:docMk/>
          <pc:sldMk cId="2874191775" sldId="323"/>
        </pc:sldMkLst>
        <pc:picChg chg="del">
          <ac:chgData name="Mike" userId="dc25615f-4275-4dcd-a043-e7983f5a1fe1" providerId="ADAL" clId="{10A04937-598C-4108-A68A-5B86ABDE7B87}" dt="2023-07-07T14:40:52.872" v="13603" actId="478"/>
          <ac:picMkLst>
            <pc:docMk/>
            <pc:sldMk cId="2874191775" sldId="323"/>
            <ac:picMk id="2" creationId="{C7D31E44-D56D-B54F-37C5-E7CDF0E5A60F}"/>
          </ac:picMkLst>
        </pc:picChg>
        <pc:picChg chg="add mod">
          <ac:chgData name="Mike" userId="dc25615f-4275-4dcd-a043-e7983f5a1fe1" providerId="ADAL" clId="{10A04937-598C-4108-A68A-5B86ABDE7B87}" dt="2023-07-07T14:41:45.581" v="13607" actId="1076"/>
          <ac:picMkLst>
            <pc:docMk/>
            <pc:sldMk cId="2874191775" sldId="323"/>
            <ac:picMk id="3" creationId="{F8C7F030-AB25-8DC6-264B-060EFC24DB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6B9124-86E8-4C06-A2D4-A55EA7C56D0C}" type="datetimeFigureOut">
              <a:rPr lang="en-US" smtClean="0"/>
              <a:t>7/11/2023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6765EF-ED31-4F31-A040-843F3CD5CB4C}" type="slidenum">
              <a:rPr lang="en-US" smtClean="0"/>
              <a:t>‹#›</a:t>
            </a:fld>
            <a:endParaRPr lang="en-US"/>
          </a:p>
        </p:txBody>
      </p:sp>
    </p:spTree>
    <p:extLst>
      <p:ext uri="{BB962C8B-B14F-4D97-AF65-F5344CB8AC3E}">
        <p14:creationId xmlns:p14="http://schemas.microsoft.com/office/powerpoint/2010/main" val="198987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1</a:t>
            </a:fld>
            <a:endParaRPr lang="en-US"/>
          </a:p>
        </p:txBody>
      </p:sp>
    </p:spTree>
    <p:extLst>
      <p:ext uri="{BB962C8B-B14F-4D97-AF65-F5344CB8AC3E}">
        <p14:creationId xmlns:p14="http://schemas.microsoft.com/office/powerpoint/2010/main" val="372785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for some GOOD NEWS!</a:t>
            </a:r>
          </a:p>
          <a:p>
            <a:endParaRPr lang="en-US"/>
          </a:p>
          <a:p>
            <a:r>
              <a:rPr lang="en-US"/>
              <a:t>Have you heard of ACE?</a:t>
            </a:r>
          </a:p>
          <a:p>
            <a:endParaRPr lang="en-US"/>
          </a:p>
          <a:p>
            <a:pPr marL="174708" indent="-174708">
              <a:buFont typeface="Arial" panose="020B0604020202020204" pitchFamily="34" charset="0"/>
              <a:buChar char="•"/>
            </a:pPr>
            <a:r>
              <a:rPr lang="en-US"/>
              <a:t>This is an OHIO STATE PROGRAM, not a BSA or LEC thing.</a:t>
            </a:r>
          </a:p>
          <a:p>
            <a:pPr marL="174708" indent="-174708">
              <a:buFont typeface="Arial" panose="020B0604020202020204" pitchFamily="34" charset="0"/>
              <a:buChar char="•"/>
            </a:pPr>
            <a:r>
              <a:rPr lang="en-US"/>
              <a:t>Money is available to families based on meeting ONE of the following criteria…</a:t>
            </a:r>
          </a:p>
        </p:txBody>
      </p:sp>
      <p:sp>
        <p:nvSpPr>
          <p:cNvPr id="4" name="Slide Number Placeholder 3"/>
          <p:cNvSpPr>
            <a:spLocks noGrp="1"/>
          </p:cNvSpPr>
          <p:nvPr>
            <p:ph type="sldNum" sz="quarter" idx="5"/>
          </p:nvPr>
        </p:nvSpPr>
        <p:spPr/>
        <p:txBody>
          <a:bodyPr/>
          <a:lstStyle/>
          <a:p>
            <a:fld id="{856765EF-ED31-4F31-A040-843F3CD5CB4C}" type="slidenum">
              <a:rPr lang="en-US" smtClean="0"/>
              <a:t>10</a:t>
            </a:fld>
            <a:endParaRPr lang="en-US"/>
          </a:p>
        </p:txBody>
      </p:sp>
    </p:spTree>
    <p:extLst>
      <p:ext uri="{BB962C8B-B14F-4D97-AF65-F5344CB8AC3E}">
        <p14:creationId xmlns:p14="http://schemas.microsoft.com/office/powerpoint/2010/main" val="2712093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do NOT need to be attending a school in the district, or even attending public school…you just have to LIVE IN THE BOUNDARIES of the District and you automatically qualify.</a:t>
            </a:r>
          </a:p>
          <a:p>
            <a:endParaRPr lang="en-US"/>
          </a:p>
          <a:p>
            <a:r>
              <a:rPr lang="en-US"/>
              <a:t>This QR takes you to the eligibility requirement details, but many, many families will automatically qualify based on geography alone.</a:t>
            </a:r>
          </a:p>
        </p:txBody>
      </p:sp>
      <p:sp>
        <p:nvSpPr>
          <p:cNvPr id="4" name="Slide Number Placeholder 3"/>
          <p:cNvSpPr>
            <a:spLocks noGrp="1"/>
          </p:cNvSpPr>
          <p:nvPr>
            <p:ph type="sldNum" sz="quarter" idx="5"/>
          </p:nvPr>
        </p:nvSpPr>
        <p:spPr/>
        <p:txBody>
          <a:bodyPr/>
          <a:lstStyle/>
          <a:p>
            <a:fld id="{856765EF-ED31-4F31-A040-843F3CD5CB4C}" type="slidenum">
              <a:rPr lang="en-US" smtClean="0"/>
              <a:t>11</a:t>
            </a:fld>
            <a:endParaRPr lang="en-US"/>
          </a:p>
        </p:txBody>
      </p:sp>
    </p:spTree>
    <p:extLst>
      <p:ext uri="{BB962C8B-B14F-4D97-AF65-F5344CB8AC3E}">
        <p14:creationId xmlns:p14="http://schemas.microsoft.com/office/powerpoint/2010/main" val="425128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Our advice, and the advice we have gotten from the folks at ACE is APPLY!  Everyone in the state should apply, even if they don’t think they qualify.</a:t>
            </a:r>
          </a:p>
          <a:p>
            <a:pPr marL="174708" indent="-174708">
              <a:buFont typeface="Arial" panose="020B0604020202020204" pitchFamily="34" charset="0"/>
              <a:buChar char="•"/>
            </a:pPr>
            <a:r>
              <a:rPr lang="en-US"/>
              <a:t>There can be a 2 week processing period for applications, so apply soon!</a:t>
            </a:r>
          </a:p>
          <a:p>
            <a:pPr marL="174708" indent="-174708">
              <a:buFont typeface="Arial" panose="020B0604020202020204" pitchFamily="34" charset="0"/>
              <a:buChar char="•"/>
            </a:pPr>
            <a:r>
              <a:rPr lang="en-US"/>
              <a:t>However, receipts for qualifying expenses (which we will look at in a minute) can pre-date your application, so long as it is within the program year of July 2023 – June 2024.</a:t>
            </a:r>
          </a:p>
          <a:p>
            <a:pPr marL="174708" indent="-174708">
              <a:buFont typeface="Arial" panose="020B0604020202020204" pitchFamily="34" charset="0"/>
              <a:buChar char="•"/>
            </a:pPr>
            <a:r>
              <a:rPr lang="en-US"/>
              <a:t>This QR takes you to the ACE page where the application link lives.</a:t>
            </a:r>
          </a:p>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12</a:t>
            </a:fld>
            <a:endParaRPr lang="en-US"/>
          </a:p>
        </p:txBody>
      </p:sp>
    </p:spTree>
    <p:extLst>
      <p:ext uri="{BB962C8B-B14F-4D97-AF65-F5344CB8AC3E}">
        <p14:creationId xmlns:p14="http://schemas.microsoft.com/office/powerpoint/2010/main" val="259242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THESE: This is what can be reimbursed through ACE.</a:t>
            </a:r>
          </a:p>
          <a:p>
            <a:r>
              <a:rPr lang="en-US"/>
              <a:t>NOTE: Only Day Activities are eligible according to the State legislation…the cost associated with OVERNIGHT CAMPOUTS are not eligible.</a:t>
            </a:r>
          </a:p>
          <a:p>
            <a:endParaRPr lang="en-US"/>
          </a:p>
          <a:p>
            <a:r>
              <a:rPr lang="en-US"/>
              <a:t>BUT…all weekend events hosted by LEC will be offered as ACE eligible activities, since the FEES PAID cover program on Saturday ONLY!  Tent and Troop Lodge Camping will then be offered either FREE or at an additional (non-reimbursable) charge, allowing families to submit receipts for the event cost and get reimbursed according to ACE.</a:t>
            </a:r>
          </a:p>
        </p:txBody>
      </p:sp>
      <p:sp>
        <p:nvSpPr>
          <p:cNvPr id="4" name="Slide Number Placeholder 3"/>
          <p:cNvSpPr>
            <a:spLocks noGrp="1"/>
          </p:cNvSpPr>
          <p:nvPr>
            <p:ph type="sldNum" sz="quarter" idx="5"/>
          </p:nvPr>
        </p:nvSpPr>
        <p:spPr/>
        <p:txBody>
          <a:bodyPr/>
          <a:lstStyle/>
          <a:p>
            <a:fld id="{856765EF-ED31-4F31-A040-843F3CD5CB4C}" type="slidenum">
              <a:rPr lang="en-US" smtClean="0"/>
              <a:t>13</a:t>
            </a:fld>
            <a:endParaRPr lang="en-US"/>
          </a:p>
        </p:txBody>
      </p:sp>
    </p:spTree>
    <p:extLst>
      <p:ext uri="{BB962C8B-B14F-4D97-AF65-F5344CB8AC3E}">
        <p14:creationId xmlns:p14="http://schemas.microsoft.com/office/powerpoint/2010/main" val="24101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Equipment and </a:t>
            </a:r>
            <a:r>
              <a:rPr lang="en-US" err="1"/>
              <a:t>uniforming</a:t>
            </a:r>
            <a:r>
              <a:rPr lang="en-US"/>
              <a:t>, along with overnight outings, are specifically named in the Ohio Legislation as NOT ELIGIBLE for ACE reimbursement.</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t>Adult fees are also not eligible at this time.</a:t>
            </a:r>
          </a:p>
        </p:txBody>
      </p:sp>
      <p:sp>
        <p:nvSpPr>
          <p:cNvPr id="4" name="Slide Number Placeholder 3"/>
          <p:cNvSpPr>
            <a:spLocks noGrp="1"/>
          </p:cNvSpPr>
          <p:nvPr>
            <p:ph type="sldNum" sz="quarter" idx="5"/>
          </p:nvPr>
        </p:nvSpPr>
        <p:spPr/>
        <p:txBody>
          <a:bodyPr/>
          <a:lstStyle/>
          <a:p>
            <a:fld id="{856765EF-ED31-4F31-A040-843F3CD5CB4C}" type="slidenum">
              <a:rPr lang="en-US" smtClean="0"/>
              <a:t>14</a:t>
            </a:fld>
            <a:endParaRPr lang="en-US"/>
          </a:p>
        </p:txBody>
      </p:sp>
    </p:spTree>
    <p:extLst>
      <p:ext uri="{BB962C8B-B14F-4D97-AF65-F5344CB8AC3E}">
        <p14:creationId xmlns:p14="http://schemas.microsoft.com/office/powerpoint/2010/main" val="680114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15</a:t>
            </a:fld>
            <a:endParaRPr lang="en-US"/>
          </a:p>
        </p:txBody>
      </p:sp>
    </p:spTree>
    <p:extLst>
      <p:ext uri="{BB962C8B-B14F-4D97-AF65-F5344CB8AC3E}">
        <p14:creationId xmlns:p14="http://schemas.microsoft.com/office/powerpoint/2010/main" val="280264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02FB17D-A7AD-E326-865B-856AC5FC4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B3E51FE7-55CE-07C3-4E2A-E6319CC8C9C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sz="1400">
                <a:ea typeface="Geneva" charset="-128"/>
              </a:rPr>
              <a:t>ASK: </a:t>
            </a:r>
          </a:p>
          <a:p>
            <a:pPr eaLnBrk="1" hangingPunct="1">
              <a:spcBef>
                <a:spcPct val="0"/>
              </a:spcBef>
              <a:defRPr/>
            </a:pPr>
            <a:r>
              <a:rPr lang="en-US" altLang="en-US" sz="1400">
                <a:ea typeface="Geneva" charset="-128"/>
              </a:rPr>
              <a:t>I want you to take a moment and think about this question.  The answer might be as simple as “To support my child” or “because its family tradition.”  For others, it may be far more complicated than that…try for a moment, to answer this question in your own mind.  Keep thinking about that as we now go into our breakouts…</a:t>
            </a:r>
          </a:p>
          <a:p>
            <a:pPr eaLnBrk="1" hangingPunct="1">
              <a:spcBef>
                <a:spcPct val="0"/>
              </a:spcBef>
              <a:defRPr/>
            </a:pPr>
            <a:endParaRPr lang="en-US" altLang="en-US" sz="1400">
              <a:ea typeface="Geneva" charset="-128"/>
            </a:endParaRPr>
          </a:p>
        </p:txBody>
      </p:sp>
      <p:sp>
        <p:nvSpPr>
          <p:cNvPr id="46084" name="Slide Number Placeholder 3">
            <a:extLst>
              <a:ext uri="{FF2B5EF4-FFF2-40B4-BE49-F238E27FC236}">
                <a16:creationId xmlns:a16="http://schemas.microsoft.com/office/drawing/2014/main" id="{19ADABFE-8483-D246-5AC6-BE82B3DFB0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Geneva" panose="020B0503030404040204" pitchFamily="34" charset="0"/>
              </a:defRPr>
            </a:lvl1pPr>
            <a:lvl2pPr marL="757066" indent="-291179" eaLnBrk="0" hangingPunct="0">
              <a:spcBef>
                <a:spcPct val="30000"/>
              </a:spcBef>
              <a:defRPr sz="1200">
                <a:solidFill>
                  <a:schemeClr val="tx1"/>
                </a:solidFill>
                <a:latin typeface="Calibri" panose="020F0502020204030204" pitchFamily="34" charset="0"/>
                <a:ea typeface="Geneva" panose="020B0503030404040204" pitchFamily="34" charset="0"/>
              </a:defRPr>
            </a:lvl2pPr>
            <a:lvl3pPr marL="1164717" indent="-232943" eaLnBrk="0" hangingPunct="0">
              <a:spcBef>
                <a:spcPct val="30000"/>
              </a:spcBef>
              <a:defRPr sz="1200">
                <a:solidFill>
                  <a:schemeClr val="tx1"/>
                </a:solidFill>
                <a:latin typeface="Calibri" panose="020F0502020204030204" pitchFamily="34" charset="0"/>
                <a:ea typeface="Geneva" panose="020B0503030404040204" pitchFamily="34" charset="0"/>
              </a:defRPr>
            </a:lvl3pPr>
            <a:lvl4pPr marL="1630604" indent="-232943" eaLnBrk="0" hangingPunct="0">
              <a:spcBef>
                <a:spcPct val="30000"/>
              </a:spcBef>
              <a:defRPr sz="1200">
                <a:solidFill>
                  <a:schemeClr val="tx1"/>
                </a:solidFill>
                <a:latin typeface="Calibri" panose="020F0502020204030204" pitchFamily="34" charset="0"/>
                <a:ea typeface="Geneva" panose="020B0503030404040204" pitchFamily="34" charset="0"/>
              </a:defRPr>
            </a:lvl4pPr>
            <a:lvl5pPr marL="2096491" indent="-232943" eaLnBrk="0" hangingPunct="0">
              <a:spcBef>
                <a:spcPct val="30000"/>
              </a:spcBef>
              <a:defRPr sz="1200">
                <a:solidFill>
                  <a:schemeClr val="tx1"/>
                </a:solidFill>
                <a:latin typeface="Calibri" panose="020F0502020204030204" pitchFamily="34" charset="0"/>
                <a:ea typeface="Geneva" panose="020B050303040404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9pPr>
          </a:lstStyle>
          <a:p>
            <a:pPr eaLnBrk="1" hangingPunct="1">
              <a:spcBef>
                <a:spcPct val="0"/>
              </a:spcBef>
            </a:pPr>
            <a:fld id="{2C8D457A-FFAF-784E-8EBD-617B1A714D0A}"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1222675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02FB17D-A7AD-E326-865B-856AC5FC4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B3E51FE7-55CE-07C3-4E2A-E6319CC8C9C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sz="1400">
                <a:ea typeface="Geneva" charset="-128"/>
              </a:rPr>
              <a:t>Recruitment Location:</a:t>
            </a:r>
          </a:p>
          <a:p>
            <a:pPr eaLnBrk="1" hangingPunct="1">
              <a:spcBef>
                <a:spcPct val="0"/>
              </a:spcBef>
              <a:defRPr/>
            </a:pPr>
            <a:endParaRPr lang="en-US" altLang="en-US" sz="1400">
              <a:ea typeface="Geneva" charset="-128"/>
            </a:endParaRPr>
          </a:p>
          <a:p>
            <a:pPr eaLnBrk="1" hangingPunct="1">
              <a:spcBef>
                <a:spcPct val="0"/>
              </a:spcBef>
              <a:defRPr/>
            </a:pPr>
            <a:r>
              <a:rPr lang="en-US" altLang="en-US" sz="1400">
                <a:ea typeface="Geneva" charset="-128"/>
              </a:rPr>
              <a:t>Product Sale Location:</a:t>
            </a:r>
          </a:p>
          <a:p>
            <a:pPr eaLnBrk="1" hangingPunct="1">
              <a:spcBef>
                <a:spcPct val="0"/>
              </a:spcBef>
              <a:defRPr/>
            </a:pPr>
            <a:endParaRPr lang="en-US" altLang="en-US" sz="1400">
              <a:ea typeface="Geneva" charset="-128"/>
            </a:endParaRPr>
          </a:p>
          <a:p>
            <a:pPr eaLnBrk="1" hangingPunct="1">
              <a:spcBef>
                <a:spcPct val="0"/>
              </a:spcBef>
              <a:defRPr/>
            </a:pPr>
            <a:endParaRPr lang="en-US" altLang="en-US" sz="1400">
              <a:ea typeface="Geneva" charset="-128"/>
            </a:endParaRPr>
          </a:p>
        </p:txBody>
      </p:sp>
      <p:sp>
        <p:nvSpPr>
          <p:cNvPr id="46084" name="Slide Number Placeholder 3">
            <a:extLst>
              <a:ext uri="{FF2B5EF4-FFF2-40B4-BE49-F238E27FC236}">
                <a16:creationId xmlns:a16="http://schemas.microsoft.com/office/drawing/2014/main" id="{19ADABFE-8483-D246-5AC6-BE82B3DFB0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Geneva" panose="020B0503030404040204" pitchFamily="34" charset="0"/>
              </a:defRPr>
            </a:lvl1pPr>
            <a:lvl2pPr marL="757066" indent="-291179" eaLnBrk="0" hangingPunct="0">
              <a:spcBef>
                <a:spcPct val="30000"/>
              </a:spcBef>
              <a:defRPr sz="1200">
                <a:solidFill>
                  <a:schemeClr val="tx1"/>
                </a:solidFill>
                <a:latin typeface="Calibri" panose="020F0502020204030204" pitchFamily="34" charset="0"/>
                <a:ea typeface="Geneva" panose="020B0503030404040204" pitchFamily="34" charset="0"/>
              </a:defRPr>
            </a:lvl2pPr>
            <a:lvl3pPr marL="1164717" indent="-232943" eaLnBrk="0" hangingPunct="0">
              <a:spcBef>
                <a:spcPct val="30000"/>
              </a:spcBef>
              <a:defRPr sz="1200">
                <a:solidFill>
                  <a:schemeClr val="tx1"/>
                </a:solidFill>
                <a:latin typeface="Calibri" panose="020F0502020204030204" pitchFamily="34" charset="0"/>
                <a:ea typeface="Geneva" panose="020B0503030404040204" pitchFamily="34" charset="0"/>
              </a:defRPr>
            </a:lvl3pPr>
            <a:lvl4pPr marL="1630604" indent="-232943" eaLnBrk="0" hangingPunct="0">
              <a:spcBef>
                <a:spcPct val="30000"/>
              </a:spcBef>
              <a:defRPr sz="1200">
                <a:solidFill>
                  <a:schemeClr val="tx1"/>
                </a:solidFill>
                <a:latin typeface="Calibri" panose="020F0502020204030204" pitchFamily="34" charset="0"/>
                <a:ea typeface="Geneva" panose="020B0503030404040204" pitchFamily="34" charset="0"/>
              </a:defRPr>
            </a:lvl4pPr>
            <a:lvl5pPr marL="2096491" indent="-232943" eaLnBrk="0" hangingPunct="0">
              <a:spcBef>
                <a:spcPct val="30000"/>
              </a:spcBef>
              <a:defRPr sz="1200">
                <a:solidFill>
                  <a:schemeClr val="tx1"/>
                </a:solidFill>
                <a:latin typeface="Calibri" panose="020F0502020204030204" pitchFamily="34" charset="0"/>
                <a:ea typeface="Geneva" panose="020B050303040404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9pPr>
          </a:lstStyle>
          <a:p>
            <a:pPr eaLnBrk="1" hangingPunct="1">
              <a:spcBef>
                <a:spcPct val="0"/>
              </a:spcBef>
            </a:pPr>
            <a:fld id="{2C8D457A-FFAF-784E-8EBD-617B1A714D0A}"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46533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02FB17D-A7AD-E326-865B-856AC5FC4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B3E51FE7-55CE-07C3-4E2A-E6319CC8C9C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sz="1400">
              <a:ea typeface="Geneva" charset="-128"/>
            </a:endParaRPr>
          </a:p>
        </p:txBody>
      </p:sp>
      <p:sp>
        <p:nvSpPr>
          <p:cNvPr id="46084" name="Slide Number Placeholder 3">
            <a:extLst>
              <a:ext uri="{FF2B5EF4-FFF2-40B4-BE49-F238E27FC236}">
                <a16:creationId xmlns:a16="http://schemas.microsoft.com/office/drawing/2014/main" id="{19ADABFE-8483-D246-5AC6-BE82B3DFB0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Geneva" panose="020B0503030404040204" pitchFamily="34" charset="0"/>
              </a:defRPr>
            </a:lvl1pPr>
            <a:lvl2pPr marL="757066" indent="-291179" eaLnBrk="0" hangingPunct="0">
              <a:spcBef>
                <a:spcPct val="30000"/>
              </a:spcBef>
              <a:defRPr sz="1200">
                <a:solidFill>
                  <a:schemeClr val="tx1"/>
                </a:solidFill>
                <a:latin typeface="Calibri" panose="020F0502020204030204" pitchFamily="34" charset="0"/>
                <a:ea typeface="Geneva" panose="020B0503030404040204" pitchFamily="34" charset="0"/>
              </a:defRPr>
            </a:lvl2pPr>
            <a:lvl3pPr marL="1164717" indent="-232943" eaLnBrk="0" hangingPunct="0">
              <a:spcBef>
                <a:spcPct val="30000"/>
              </a:spcBef>
              <a:defRPr sz="1200">
                <a:solidFill>
                  <a:schemeClr val="tx1"/>
                </a:solidFill>
                <a:latin typeface="Calibri" panose="020F0502020204030204" pitchFamily="34" charset="0"/>
                <a:ea typeface="Geneva" panose="020B0503030404040204" pitchFamily="34" charset="0"/>
              </a:defRPr>
            </a:lvl3pPr>
            <a:lvl4pPr marL="1630604" indent="-232943" eaLnBrk="0" hangingPunct="0">
              <a:spcBef>
                <a:spcPct val="30000"/>
              </a:spcBef>
              <a:defRPr sz="1200">
                <a:solidFill>
                  <a:schemeClr val="tx1"/>
                </a:solidFill>
                <a:latin typeface="Calibri" panose="020F0502020204030204" pitchFamily="34" charset="0"/>
                <a:ea typeface="Geneva" panose="020B0503030404040204" pitchFamily="34" charset="0"/>
              </a:defRPr>
            </a:lvl4pPr>
            <a:lvl5pPr marL="2096491" indent="-232943" eaLnBrk="0" hangingPunct="0">
              <a:spcBef>
                <a:spcPct val="30000"/>
              </a:spcBef>
              <a:defRPr sz="1200">
                <a:solidFill>
                  <a:schemeClr val="tx1"/>
                </a:solidFill>
                <a:latin typeface="Calibri" panose="020F0502020204030204" pitchFamily="34" charset="0"/>
                <a:ea typeface="Geneva" panose="020B050303040404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9pPr>
          </a:lstStyle>
          <a:p>
            <a:pPr eaLnBrk="1" hangingPunct="1">
              <a:spcBef>
                <a:spcPct val="0"/>
              </a:spcBef>
            </a:pPr>
            <a:fld id="{2C8D457A-FFAF-784E-8EBD-617B1A714D0A}"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901064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02FB17D-A7AD-E326-865B-856AC5FC4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B3E51FE7-55CE-07C3-4E2A-E6319CC8C9C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sz="1400">
              <a:ea typeface="Geneva" charset="-128"/>
            </a:endParaRPr>
          </a:p>
        </p:txBody>
      </p:sp>
      <p:sp>
        <p:nvSpPr>
          <p:cNvPr id="46084" name="Slide Number Placeholder 3">
            <a:extLst>
              <a:ext uri="{FF2B5EF4-FFF2-40B4-BE49-F238E27FC236}">
                <a16:creationId xmlns:a16="http://schemas.microsoft.com/office/drawing/2014/main" id="{19ADABFE-8483-D246-5AC6-BE82B3DFB0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Geneva" panose="020B0503030404040204" pitchFamily="34" charset="0"/>
              </a:defRPr>
            </a:lvl1pPr>
            <a:lvl2pPr marL="757066" indent="-291179" eaLnBrk="0" hangingPunct="0">
              <a:spcBef>
                <a:spcPct val="30000"/>
              </a:spcBef>
              <a:defRPr sz="1200">
                <a:solidFill>
                  <a:schemeClr val="tx1"/>
                </a:solidFill>
                <a:latin typeface="Calibri" panose="020F0502020204030204" pitchFamily="34" charset="0"/>
                <a:ea typeface="Geneva" panose="020B0503030404040204" pitchFamily="34" charset="0"/>
              </a:defRPr>
            </a:lvl2pPr>
            <a:lvl3pPr marL="1164717" indent="-232943" eaLnBrk="0" hangingPunct="0">
              <a:spcBef>
                <a:spcPct val="30000"/>
              </a:spcBef>
              <a:defRPr sz="1200">
                <a:solidFill>
                  <a:schemeClr val="tx1"/>
                </a:solidFill>
                <a:latin typeface="Calibri" panose="020F0502020204030204" pitchFamily="34" charset="0"/>
                <a:ea typeface="Geneva" panose="020B0503030404040204" pitchFamily="34" charset="0"/>
              </a:defRPr>
            </a:lvl3pPr>
            <a:lvl4pPr marL="1630604" indent="-232943" eaLnBrk="0" hangingPunct="0">
              <a:spcBef>
                <a:spcPct val="30000"/>
              </a:spcBef>
              <a:defRPr sz="1200">
                <a:solidFill>
                  <a:schemeClr val="tx1"/>
                </a:solidFill>
                <a:latin typeface="Calibri" panose="020F0502020204030204" pitchFamily="34" charset="0"/>
                <a:ea typeface="Geneva" panose="020B0503030404040204" pitchFamily="34" charset="0"/>
              </a:defRPr>
            </a:lvl4pPr>
            <a:lvl5pPr marL="2096491" indent="-232943" eaLnBrk="0" hangingPunct="0">
              <a:spcBef>
                <a:spcPct val="30000"/>
              </a:spcBef>
              <a:defRPr sz="1200">
                <a:solidFill>
                  <a:schemeClr val="tx1"/>
                </a:solidFill>
                <a:latin typeface="Calibri" panose="020F0502020204030204" pitchFamily="34" charset="0"/>
                <a:ea typeface="Geneva" panose="020B050303040404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Geneva" panose="020B0503030404040204" pitchFamily="34" charset="0"/>
              </a:defRPr>
            </a:lvl9pPr>
          </a:lstStyle>
          <a:p>
            <a:pPr eaLnBrk="1" hangingPunct="1">
              <a:spcBef>
                <a:spcPct val="0"/>
              </a:spcBef>
            </a:pPr>
            <a:fld id="{2C8D457A-FFAF-784E-8EBD-617B1A714D0A}"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288223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2</a:t>
            </a:fld>
            <a:endParaRPr lang="en-US"/>
          </a:p>
        </p:txBody>
      </p:sp>
    </p:spTree>
    <p:extLst>
      <p:ext uri="{BB962C8B-B14F-4D97-AF65-F5344CB8AC3E}">
        <p14:creationId xmlns:p14="http://schemas.microsoft.com/office/powerpoint/2010/main" val="1946856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cs typeface="Calibri"/>
              </a:rPr>
              <a:t>When you calendar for 3 months, you should produce that as a HANDOUT for families who attend your event.</a:t>
            </a:r>
          </a:p>
          <a:p>
            <a:pPr marL="174708" indent="-174708">
              <a:buFont typeface="Arial" panose="020B0604020202020204" pitchFamily="34" charset="0"/>
              <a:buChar char="•"/>
            </a:pPr>
            <a:r>
              <a:rPr lang="en-US">
                <a:cs typeface="Calibri"/>
              </a:rPr>
              <a:t>May sure your plan for the event included active COLLABORATION between Units in the same Chartered Org.</a:t>
            </a:r>
          </a:p>
          <a:p>
            <a:pPr marL="174708" indent="-174708">
              <a:buFont typeface="Arial" panose="020B0604020202020204" pitchFamily="34" charset="0"/>
              <a:buChar char="•"/>
            </a:pPr>
            <a:r>
              <a:rPr lang="en-US">
                <a:cs typeface="Calibri"/>
              </a:rPr>
              <a:t>Who attends and who doesn’t?  Sometimes, having a big exciting pack meeting is a great sales technique, but sometimes it can be overwhelming for new families.  You may consider just having a small group of leaders and a few Scouts (ideally some den chiefs or affiliated Troop members) to manage the event.</a:t>
            </a:r>
          </a:p>
          <a:p>
            <a:endParaRPr lang="en-US">
              <a:cs typeface="Calibri"/>
            </a:endParaRPr>
          </a:p>
          <a:p>
            <a:r>
              <a:rPr lang="en-US">
                <a:cs typeface="Calibri"/>
              </a:rPr>
              <a:t>"Taking Parent to Helper and Helper to Leader" (HANDOUT)</a:t>
            </a:r>
          </a:p>
          <a:p>
            <a:endParaRPr lang="en-US">
              <a:cs typeface="Calibri"/>
            </a:endParaRPr>
          </a:p>
          <a:p>
            <a:r>
              <a:rPr lang="en-US">
                <a:cs typeface="Calibri"/>
              </a:rPr>
              <a:t>Position List with BLANKS for prospect names (Helps to Plan your Plan)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5DF4B0E-C9F8-AB46-88E0-05543C47A7D7}" type="slidenum">
              <a:rPr lang="en-US" altLang="en-US"/>
              <a:pPr/>
              <a:t>20</a:t>
            </a:fld>
            <a:endParaRPr lang="en-US" altLang="en-US"/>
          </a:p>
        </p:txBody>
      </p:sp>
    </p:spTree>
    <p:extLst>
      <p:ext uri="{BB962C8B-B14F-4D97-AF65-F5344CB8AC3E}">
        <p14:creationId xmlns:p14="http://schemas.microsoft.com/office/powerpoint/2010/main" val="2328359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900"/>
              <a:t>Setting a specific membership goal helps you evaluate where the needs are in your unit.  </a:t>
            </a:r>
            <a:r>
              <a:rPr lang="en-US" sz="3100"/>
              <a:t>Membership goals should be specific to help determine how many youth to target and for which grades. </a:t>
            </a:r>
          </a:p>
          <a:p>
            <a:endParaRPr lang="en-US" sz="3100"/>
          </a:p>
          <a:p>
            <a:r>
              <a:rPr lang="en-US" sz="3100"/>
              <a:t>“Ideal” Den/Patrol size is between 8 and 10; some dens/patrols may succeed with as few as 5 or 6, or as many as 12 to 15, but too FEW Scouts results in less fun and fellowship (and fewer parent resources) and too many can create (more) chaos and impacts program (leadership opportunities for Scouts BSA are impacted negatively on both ends of that spectrum.</a:t>
            </a:r>
          </a:p>
        </p:txBody>
      </p:sp>
      <p:sp>
        <p:nvSpPr>
          <p:cNvPr id="4" name="Slide Number Placeholder 3"/>
          <p:cNvSpPr>
            <a:spLocks noGrp="1"/>
          </p:cNvSpPr>
          <p:nvPr>
            <p:ph type="sldNum" sz="quarter" idx="5"/>
          </p:nvPr>
        </p:nvSpPr>
        <p:spPr/>
        <p:txBody>
          <a:bodyPr/>
          <a:lstStyle/>
          <a:p>
            <a:fld id="{15DF4B0E-C9F8-AB46-88E0-05543C47A7D7}" type="slidenum">
              <a:rPr lang="en-US" altLang="en-US" smtClean="0"/>
              <a:pPr/>
              <a:t>21</a:t>
            </a:fld>
            <a:endParaRPr lang="en-US" altLang="en-US"/>
          </a:p>
        </p:txBody>
      </p:sp>
    </p:spTree>
    <p:extLst>
      <p:ext uri="{BB962C8B-B14F-4D97-AF65-F5344CB8AC3E}">
        <p14:creationId xmlns:p14="http://schemas.microsoft.com/office/powerpoint/2010/main" val="74385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IS A UNIT PIN?</a:t>
            </a:r>
          </a:p>
          <a:p>
            <a:r>
              <a:rPr lang="en-US">
                <a:cs typeface="Calibri"/>
              </a:rPr>
              <a:t>Your Unit Pin is the information you are providing to the general public when they seek out a Scouting Unit in the area.  Your Pin can be a great sales tool…as long as it up to date!</a:t>
            </a:r>
          </a:p>
          <a:p>
            <a:r>
              <a:rPr lang="en-US">
                <a:cs typeface="Calibri"/>
              </a:rPr>
              <a:t>Here’s what a BEASCOUT pin looks like (click icon in upper right corner)</a:t>
            </a:r>
          </a:p>
          <a:p>
            <a:r>
              <a:rPr lang="en-US">
                <a:cs typeface="Calibri"/>
              </a:rPr>
              <a:t>Look up a </a:t>
            </a:r>
            <a:r>
              <a:rPr lang="en-US" err="1">
                <a:cs typeface="Calibri"/>
              </a:rPr>
              <a:t>zipcode</a:t>
            </a:r>
            <a:r>
              <a:rPr lang="en-US">
                <a:cs typeface="Calibri"/>
              </a:rPr>
              <a:t> (use yours unless someone is brave)</a:t>
            </a:r>
          </a:p>
          <a:p>
            <a:r>
              <a:rPr lang="en-US">
                <a:cs typeface="Calibri"/>
              </a:rPr>
              <a:t>Take a look at the info provided.</a:t>
            </a:r>
          </a:p>
          <a:p>
            <a:endParaRPr lang="en-US">
              <a:cs typeface="Calibri"/>
            </a:endParaRPr>
          </a:p>
          <a:p>
            <a:r>
              <a:rPr lang="en-US">
                <a:cs typeface="Calibri"/>
              </a:rPr>
              <a:t>Now, let’s listen to a Scouting Pro from another Council talk a bit about how to update this vital tool.</a:t>
            </a:r>
          </a:p>
          <a:p>
            <a:endParaRPr lang="en-US">
              <a:cs typeface="Calibri"/>
            </a:endParaRPr>
          </a:p>
          <a:p>
            <a:r>
              <a:rPr lang="en-US">
                <a:cs typeface="Calibri"/>
              </a:rPr>
              <a:t>Mention PIN UPDATES</a:t>
            </a:r>
          </a:p>
          <a:p>
            <a:r>
              <a:rPr lang="en-US">
                <a:cs typeface="Calibri"/>
              </a:rPr>
              <a:t>Discuss what is IMPORTANT INFORMATION TO SHARE:</a:t>
            </a:r>
          </a:p>
          <a:p>
            <a:r>
              <a:rPr lang="en-US">
                <a:cs typeface="Calibri"/>
              </a:rPr>
              <a:t> - </a:t>
            </a:r>
          </a:p>
          <a:p>
            <a:r>
              <a:rPr lang="en-US">
                <a:cs typeface="Calibri"/>
              </a:rPr>
              <a:t>SHOW VIDEO HERE</a:t>
            </a:r>
          </a:p>
          <a:p>
            <a:endParaRPr lang="en-US">
              <a:cs typeface="Calibri"/>
            </a:endParaRPr>
          </a:p>
          <a:p>
            <a:r>
              <a:rPr lang="en-US">
                <a:cs typeface="Calibri"/>
              </a:rPr>
              <a:t>REQUEST PLAN/BUDGET</a:t>
            </a:r>
          </a:p>
          <a:p>
            <a:pPr marL="174708" indent="-174708">
              <a:buFont typeface="Calibri"/>
              <a:buChar char="-"/>
            </a:pPr>
            <a:r>
              <a:rPr lang="en-US">
                <a:cs typeface="Calibri"/>
              </a:rPr>
              <a:t>Provide SAMPLES (handout)</a:t>
            </a:r>
          </a:p>
          <a:p>
            <a:pPr marL="174708" indent="-174708">
              <a:buFont typeface="Calibri"/>
              <a:buChar char="-"/>
            </a:pPr>
            <a:endParaRPr lang="en-US">
              <a:cs typeface="Calibri"/>
            </a:endParaRPr>
          </a:p>
          <a:p>
            <a:pPr marL="174708" indent="-174708">
              <a:buFont typeface="Calibri"/>
              <a:buChar char="-"/>
            </a:pPr>
            <a:r>
              <a:rPr lang="en-US">
                <a:cs typeface="Calibri"/>
              </a:rPr>
              <a:t>Send template as an AFTER ACTION item</a:t>
            </a:r>
          </a:p>
          <a:p>
            <a:pPr marL="174708" indent="-174708">
              <a:buFont typeface="Calibri"/>
              <a:buChar char="-"/>
            </a:pPr>
            <a:endParaRPr lang="en-US">
              <a:cs typeface="Calibri"/>
            </a:endParaRPr>
          </a:p>
        </p:txBody>
      </p:sp>
      <p:sp>
        <p:nvSpPr>
          <p:cNvPr id="4" name="Slide Number Placeholder 3"/>
          <p:cNvSpPr>
            <a:spLocks noGrp="1"/>
          </p:cNvSpPr>
          <p:nvPr>
            <p:ph type="sldNum" sz="quarter" idx="5"/>
          </p:nvPr>
        </p:nvSpPr>
        <p:spPr/>
        <p:txBody>
          <a:bodyPr/>
          <a:lstStyle/>
          <a:p>
            <a:fld id="{15DF4B0E-C9F8-AB46-88E0-05543C47A7D7}" type="slidenum">
              <a:rPr lang="en-US" altLang="en-US"/>
              <a:pPr/>
              <a:t>22</a:t>
            </a:fld>
            <a:endParaRPr lang="en-US" altLang="en-US"/>
          </a:p>
        </p:txBody>
      </p:sp>
    </p:spTree>
    <p:extLst>
      <p:ext uri="{BB962C8B-B14F-4D97-AF65-F5344CB8AC3E}">
        <p14:creationId xmlns:p14="http://schemas.microsoft.com/office/powerpoint/2010/main" val="2467589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VIDEO DOESN’T WORK, go back a slide and click the text “How to Update your Pin”</a:t>
            </a:r>
          </a:p>
          <a:p>
            <a:endParaRPr lang="en-US"/>
          </a:p>
          <a:p>
            <a:r>
              <a:rPr lang="en-US"/>
              <a:t>Your Unit Key 3 and Delegates have access to this function.</a:t>
            </a:r>
          </a:p>
        </p:txBody>
      </p:sp>
      <p:sp>
        <p:nvSpPr>
          <p:cNvPr id="4" name="Slide Number Placeholder 3"/>
          <p:cNvSpPr>
            <a:spLocks noGrp="1"/>
          </p:cNvSpPr>
          <p:nvPr>
            <p:ph type="sldNum" sz="quarter" idx="5"/>
          </p:nvPr>
        </p:nvSpPr>
        <p:spPr/>
        <p:txBody>
          <a:bodyPr/>
          <a:lstStyle/>
          <a:p>
            <a:fld id="{856765EF-ED31-4F31-A040-843F3CD5CB4C}" type="slidenum">
              <a:rPr lang="en-US" smtClean="0"/>
              <a:t>23</a:t>
            </a:fld>
            <a:endParaRPr lang="en-US"/>
          </a:p>
        </p:txBody>
      </p:sp>
    </p:spTree>
    <p:extLst>
      <p:ext uri="{BB962C8B-B14F-4D97-AF65-F5344CB8AC3E}">
        <p14:creationId xmlns:p14="http://schemas.microsoft.com/office/powerpoint/2010/main" val="2124496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24</a:t>
            </a:fld>
            <a:endParaRPr lang="en-US"/>
          </a:p>
        </p:txBody>
      </p:sp>
    </p:spTree>
    <p:extLst>
      <p:ext uri="{BB962C8B-B14F-4D97-AF65-F5344CB8AC3E}">
        <p14:creationId xmlns:p14="http://schemas.microsoft.com/office/powerpoint/2010/main" val="940075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4708" indent="-174708">
              <a:buFont typeface="Arial" panose="020B0604020202020204" pitchFamily="34" charset="0"/>
              <a:buChar char="•"/>
            </a:pPr>
            <a:r>
              <a:rPr lang="en-US">
                <a:cs typeface="Calibri"/>
              </a:rPr>
              <a:t>This is something you can (and should) start NOW!  Reach out to your local contacts ASAP, especially to find out deadlines for submissions!  Some publications require submissions up to 30 days prior to publication.</a:t>
            </a:r>
          </a:p>
          <a:p>
            <a:pPr marL="174708" indent="-174708">
              <a:buFont typeface="Arial" panose="020B0604020202020204" pitchFamily="34" charset="0"/>
              <a:buChar char="•"/>
            </a:pPr>
            <a:r>
              <a:rPr lang="en-US">
                <a:cs typeface="Calibri"/>
              </a:rPr>
              <a:t>We would also LOVE to hear from you…  Share contacts for local news outlets with your area Field Staff Executive; we can then use these contacts to provide additional content.</a:t>
            </a:r>
          </a:p>
          <a:p>
            <a:pPr marL="174708" indent="-174708">
              <a:buFont typeface="Arial" panose="020B0604020202020204" pitchFamily="34" charset="0"/>
              <a:buChar char="•"/>
            </a:pPr>
            <a:r>
              <a:rPr lang="en-US">
                <a:cs typeface="Calibri"/>
              </a:rPr>
              <a:t>However, the BEST stuff will always come from you, so reach out to them NOW!</a:t>
            </a:r>
          </a:p>
        </p:txBody>
      </p:sp>
      <p:sp>
        <p:nvSpPr>
          <p:cNvPr id="4" name="Slide Number Placeholder 3"/>
          <p:cNvSpPr>
            <a:spLocks noGrp="1"/>
          </p:cNvSpPr>
          <p:nvPr>
            <p:ph type="sldNum" sz="quarter" idx="5"/>
          </p:nvPr>
        </p:nvSpPr>
        <p:spPr/>
        <p:txBody>
          <a:bodyPr/>
          <a:lstStyle/>
          <a:p>
            <a:fld id="{15DF4B0E-C9F8-AB46-88E0-05543C47A7D7}" type="slidenum">
              <a:rPr lang="en-US" altLang="en-US"/>
              <a:pPr/>
              <a:t>25</a:t>
            </a:fld>
            <a:endParaRPr lang="en-US" altLang="en-US"/>
          </a:p>
        </p:txBody>
      </p:sp>
    </p:spTree>
    <p:extLst>
      <p:ext uri="{BB962C8B-B14F-4D97-AF65-F5344CB8AC3E}">
        <p14:creationId xmlns:p14="http://schemas.microsoft.com/office/powerpoint/2010/main" val="1122426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Council Managed Targeted Marketing and Geofencing...YES</a:t>
            </a:r>
          </a:p>
          <a:p>
            <a:r>
              <a:rPr lang="en-US">
                <a:cs typeface="Calibri"/>
              </a:rPr>
              <a:t> - Form to File (created thru JotForm)</a:t>
            </a:r>
          </a:p>
          <a:p>
            <a:r>
              <a:rPr lang="en-US">
                <a:cs typeface="Calibri"/>
              </a:rPr>
              <a:t> - ONE ad</a:t>
            </a:r>
          </a:p>
          <a:p>
            <a:r>
              <a:rPr lang="en-US">
                <a:cs typeface="Calibri"/>
              </a:rPr>
              <a:t> - 14-day lead time</a:t>
            </a:r>
          </a:p>
          <a:p>
            <a:endParaRPr lang="en-US">
              <a:cs typeface="Calibri"/>
            </a:endParaRPr>
          </a:p>
          <a:p>
            <a:r>
              <a:rPr lang="en-US">
                <a:cs typeface="Calibri"/>
              </a:rPr>
              <a:t>If this is NOT your strong suit, don't focus your efforts on this!</a:t>
            </a:r>
          </a:p>
          <a:p>
            <a:endParaRPr lang="en-US">
              <a:cs typeface="Calibri"/>
            </a:endParaRPr>
          </a:p>
          <a:p>
            <a:r>
              <a:rPr lang="en-US">
                <a:cs typeface="Calibri"/>
              </a:rPr>
              <a:t>ACTION ITEM: Get your families to LIKE and SHARE the things you have going on, LEC posts, etc.  And then have them POST about their Scouting experiences and TAG your Unit social media.</a:t>
            </a:r>
          </a:p>
          <a:p>
            <a:endParaRPr lang="en-US">
              <a:cs typeface="Calibri"/>
            </a:endParaRPr>
          </a:p>
          <a:p>
            <a:r>
              <a:rPr lang="en-US">
                <a:cs typeface="Calibri"/>
              </a:rPr>
              <a:t>"What Social Media is out there?" (HANDOUT)</a:t>
            </a:r>
          </a:p>
          <a:p>
            <a:r>
              <a:rPr lang="en-US">
                <a:cs typeface="Calibri"/>
              </a:rPr>
              <a:t> - List of Social Media Outlets</a:t>
            </a:r>
          </a:p>
          <a:p>
            <a:r>
              <a:rPr lang="en-US">
                <a:cs typeface="Calibri"/>
              </a:rPr>
              <a:t> - Target Age-Range and Demographics</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5DF4B0E-C9F8-AB46-88E0-05543C47A7D7}" type="slidenum">
              <a:rPr lang="en-US" altLang="en-US"/>
              <a:pPr/>
              <a:t>26</a:t>
            </a:fld>
            <a:endParaRPr lang="en-US" altLang="en-US"/>
          </a:p>
        </p:txBody>
      </p:sp>
    </p:spTree>
    <p:extLst>
      <p:ext uri="{BB962C8B-B14F-4D97-AF65-F5344CB8AC3E}">
        <p14:creationId xmlns:p14="http://schemas.microsoft.com/office/powerpoint/2010/main" val="408331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"Tell a Story"</a:t>
            </a:r>
          </a:p>
          <a:p>
            <a:r>
              <a:rPr lang="en-US">
                <a:cs typeface="Calibri"/>
              </a:rPr>
              <a:t> - Rachel's Daughter (video?)</a:t>
            </a:r>
          </a:p>
          <a:p>
            <a:endParaRPr lang="en-US">
              <a:cs typeface="Calibri"/>
            </a:endParaRPr>
          </a:p>
          <a:p>
            <a:r>
              <a:rPr lang="en-US">
                <a:cs typeface="Calibri"/>
              </a:rPr>
              <a:t>"6 Essentials for Recruiting"</a:t>
            </a:r>
          </a:p>
          <a:p>
            <a:endParaRPr lang="en-US">
              <a:cs typeface="Calibri"/>
            </a:endParaRPr>
          </a:p>
          <a:p>
            <a:r>
              <a:rPr lang="en-US">
                <a:cs typeface="Calibri"/>
              </a:rPr>
              <a:t>Parent to Parent – Use available business cards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5DF4B0E-C9F8-AB46-88E0-05543C47A7D7}" type="slidenum">
              <a:rPr lang="en-US" altLang="en-US"/>
              <a:pPr/>
              <a:t>27</a:t>
            </a:fld>
            <a:endParaRPr lang="en-US" altLang="en-US"/>
          </a:p>
        </p:txBody>
      </p:sp>
    </p:spTree>
    <p:extLst>
      <p:ext uri="{BB962C8B-B14F-4D97-AF65-F5344CB8AC3E}">
        <p14:creationId xmlns:p14="http://schemas.microsoft.com/office/powerpoint/2010/main" val="2609582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Flier on the Pizza Box (Marco's)</a:t>
            </a:r>
          </a:p>
          <a:p>
            <a:endParaRPr lang="en-US">
              <a:cs typeface="Calibri"/>
            </a:endParaRPr>
          </a:p>
          <a:p>
            <a:r>
              <a:rPr lang="en-US">
                <a:cs typeface="Calibri"/>
              </a:rPr>
              <a:t>Post-it Note Gathering Activity</a:t>
            </a:r>
          </a:p>
          <a:p>
            <a:endParaRPr lang="en-US">
              <a:cs typeface="Calibri"/>
            </a:endParaRPr>
          </a:p>
          <a:p>
            <a:r>
              <a:rPr lang="en-US">
                <a:cs typeface="Calibri"/>
              </a:rPr>
              <a:t>Promo Ideas</a:t>
            </a:r>
          </a:p>
          <a:p>
            <a:r>
              <a:rPr lang="en-US">
                <a:cs typeface="Calibri"/>
              </a:rPr>
              <a:t>How can we HELP?!</a:t>
            </a:r>
          </a:p>
          <a:p>
            <a:r>
              <a:rPr lang="en-US">
                <a:cs typeface="Calibri"/>
              </a:rPr>
              <a:t>Event Ideas</a:t>
            </a:r>
          </a:p>
          <a:p>
            <a:r>
              <a:rPr lang="en-US">
                <a:cs typeface="Calibri"/>
              </a:rPr>
              <a:t>Recruiting Goal</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5DF4B0E-C9F8-AB46-88E0-05543C47A7D7}" type="slidenum">
              <a:rPr lang="en-US" altLang="en-US"/>
              <a:pPr/>
              <a:t>28</a:t>
            </a:fld>
            <a:endParaRPr lang="en-US" altLang="en-US"/>
          </a:p>
        </p:txBody>
      </p:sp>
    </p:spTree>
    <p:extLst>
      <p:ext uri="{BB962C8B-B14F-4D97-AF65-F5344CB8AC3E}">
        <p14:creationId xmlns:p14="http://schemas.microsoft.com/office/powerpoint/2010/main" val="952775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Resources:</a:t>
            </a:r>
          </a:p>
          <a:p>
            <a:r>
              <a:rPr lang="en-US"/>
              <a:t>14 day lead time</a:t>
            </a:r>
          </a:p>
          <a:p>
            <a:r>
              <a:rPr lang="en-US"/>
              <a:t>Review each item, and give a specific example of how it was used in our demo</a:t>
            </a:r>
          </a:p>
        </p:txBody>
      </p:sp>
      <p:sp>
        <p:nvSpPr>
          <p:cNvPr id="4" name="Slide Number Placeholder 3"/>
          <p:cNvSpPr>
            <a:spLocks noGrp="1"/>
          </p:cNvSpPr>
          <p:nvPr>
            <p:ph type="sldNum" sz="quarter" idx="5"/>
          </p:nvPr>
        </p:nvSpPr>
        <p:spPr/>
        <p:txBody>
          <a:bodyPr/>
          <a:lstStyle/>
          <a:p>
            <a:fld id="{856765EF-ED31-4F31-A040-843F3CD5CB4C}" type="slidenum">
              <a:rPr lang="en-US" smtClean="0"/>
              <a:t>29</a:t>
            </a:fld>
            <a:endParaRPr lang="en-US"/>
          </a:p>
        </p:txBody>
      </p:sp>
    </p:spTree>
    <p:extLst>
      <p:ext uri="{BB962C8B-B14F-4D97-AF65-F5344CB8AC3E}">
        <p14:creationId xmlns:p14="http://schemas.microsoft.com/office/powerpoint/2010/main" val="61927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a:t>
            </a:r>
          </a:p>
          <a:p>
            <a:r>
              <a:rPr lang="en-US" err="1"/>
              <a:t>Houskeeping</a:t>
            </a:r>
            <a:r>
              <a:rPr lang="en-US"/>
              <a:t>: </a:t>
            </a:r>
          </a:p>
          <a:p>
            <a:pPr marL="174708" indent="-174708">
              <a:buFont typeface="Arial" panose="020B0604020202020204" pitchFamily="34" charset="0"/>
              <a:buChar char="•"/>
            </a:pPr>
            <a:r>
              <a:rPr lang="en-US"/>
              <a:t>Restroom locations</a:t>
            </a:r>
          </a:p>
          <a:p>
            <a:pPr marL="174708" indent="-174708">
              <a:buFont typeface="Arial" panose="020B0604020202020204" pitchFamily="34" charset="0"/>
              <a:buChar char="•"/>
            </a:pPr>
            <a:r>
              <a:rPr lang="en-US"/>
              <a:t>Ask that you all sit by Chartered Org as best you can for the first part of training.</a:t>
            </a:r>
          </a:p>
          <a:p>
            <a:pPr marL="174708" indent="-174708">
              <a:buFont typeface="Arial" panose="020B0604020202020204" pitchFamily="34" charset="0"/>
              <a:buChar char="•"/>
            </a:pPr>
            <a:r>
              <a:rPr lang="en-US"/>
              <a:t>Take a minute to introduce yourselves around the table</a:t>
            </a:r>
          </a:p>
          <a:p>
            <a:pPr marL="174708" indent="-174708">
              <a:buFont typeface="Arial" panose="020B0604020202020204" pitchFamily="34" charset="0"/>
              <a:buChar char="•"/>
            </a:pPr>
            <a:r>
              <a:rPr lang="en-US"/>
              <a:t>You WILL receive access to EVERYTHING you see demonstrated today, including all slides, handouts, etc.</a:t>
            </a:r>
          </a:p>
          <a:p>
            <a:pPr marL="174708" indent="-174708">
              <a:buFont typeface="Arial" panose="020B0604020202020204" pitchFamily="34" charset="0"/>
              <a:buChar char="•"/>
            </a:pPr>
            <a:r>
              <a:rPr lang="en-US"/>
              <a:t>Much of the materials are in the folder you picked up at check in (anyone need one?)</a:t>
            </a:r>
          </a:p>
          <a:p>
            <a:pPr marL="174708" indent="-174708">
              <a:buFont typeface="Arial" panose="020B0604020202020204" pitchFamily="34" charset="0"/>
              <a:buChar char="•"/>
            </a:pPr>
            <a:r>
              <a:rPr lang="en-US"/>
              <a:t>We hope you participated in Check In today as that experience was modeled after a best method for recruiting and incorporates some tricks you can use at a popcorn kickoff, too.  But we’ll talk more about those things at the breakout.</a:t>
            </a:r>
          </a:p>
          <a:p>
            <a:pPr marL="174708" indent="-174708">
              <a:buFont typeface="Arial" panose="020B0604020202020204" pitchFamily="34" charset="0"/>
              <a:buChar char="•"/>
            </a:pPr>
            <a:r>
              <a:rPr lang="en-US"/>
              <a:t>Before we begin, let’s introduce the members of the Lake Erie Council Field Team that are with us today…</a:t>
            </a:r>
          </a:p>
          <a:p>
            <a:endParaRPr lang="en-US"/>
          </a:p>
          <a:p>
            <a:r>
              <a:rPr lang="en-US"/>
              <a:t>Brag: Last year, Lake Erie Council achieved growth in both membership and product sales, an accomplishment we have not had for over 5 years!</a:t>
            </a:r>
          </a:p>
          <a:p>
            <a:pPr marL="174708" indent="-174708">
              <a:buFont typeface="Arial" panose="020B0604020202020204" pitchFamily="34" charset="0"/>
              <a:buChar char="•"/>
            </a:pPr>
            <a:r>
              <a:rPr lang="en-US"/>
              <a:t>2023 Membership Growth:  As a Council, we ended the year with over 6500 kids in Packs, Troops, Crews, and other Units like yours!</a:t>
            </a:r>
          </a:p>
          <a:p>
            <a:pPr marL="174708" indent="-174708">
              <a:buFont typeface="Arial" panose="020B0604020202020204" pitchFamily="34" charset="0"/>
              <a:buChar char="•"/>
            </a:pPr>
            <a:r>
              <a:rPr lang="en-US"/>
              <a:t>Popcorn/Syrup:  By the end of our product sale period, we sold over $950,000 in popcorn and syrup, keeping over $665,000 of that to support local Scouting!</a:t>
            </a:r>
          </a:p>
          <a:p>
            <a:endParaRPr lang="en-US"/>
          </a:p>
          <a:p>
            <a:r>
              <a:rPr lang="en-US"/>
              <a:t>And we are already building on that success in 2023, having already experienced 6 months of membership growth as of June 30!!</a:t>
            </a:r>
          </a:p>
          <a:p>
            <a:endParaRPr lang="en-US"/>
          </a:p>
          <a:p>
            <a:r>
              <a:rPr lang="en-US"/>
              <a:t>We are THRILLED to have all of you here to help continue that growth in membership and product sales in your home unit!</a:t>
            </a:r>
          </a:p>
        </p:txBody>
      </p:sp>
      <p:sp>
        <p:nvSpPr>
          <p:cNvPr id="4" name="Slide Number Placeholder 3"/>
          <p:cNvSpPr>
            <a:spLocks noGrp="1"/>
          </p:cNvSpPr>
          <p:nvPr>
            <p:ph type="sldNum" sz="quarter" idx="5"/>
          </p:nvPr>
        </p:nvSpPr>
        <p:spPr/>
        <p:txBody>
          <a:bodyPr/>
          <a:lstStyle/>
          <a:p>
            <a:fld id="{856765EF-ED31-4F31-A040-843F3CD5CB4C}" type="slidenum">
              <a:rPr lang="en-US" smtClean="0"/>
              <a:t>3</a:t>
            </a:fld>
            <a:endParaRPr lang="en-US"/>
          </a:p>
        </p:txBody>
      </p:sp>
    </p:spTree>
    <p:extLst>
      <p:ext uri="{BB962C8B-B14F-4D97-AF65-F5344CB8AC3E}">
        <p14:creationId xmlns:p14="http://schemas.microsoft.com/office/powerpoint/2010/main" val="743397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brand center…click image to visit site.</a:t>
            </a:r>
          </a:p>
          <a:p>
            <a:endParaRPr lang="en-US"/>
          </a:p>
          <a:p>
            <a:r>
              <a:rPr lang="en-US"/>
              <a:t>https://scouting.webdamdb.com/bp/#/</a:t>
            </a:r>
          </a:p>
        </p:txBody>
      </p:sp>
      <p:sp>
        <p:nvSpPr>
          <p:cNvPr id="4" name="Slide Number Placeholder 3"/>
          <p:cNvSpPr>
            <a:spLocks noGrp="1"/>
          </p:cNvSpPr>
          <p:nvPr>
            <p:ph type="sldNum" sz="quarter" idx="5"/>
          </p:nvPr>
        </p:nvSpPr>
        <p:spPr/>
        <p:txBody>
          <a:bodyPr/>
          <a:lstStyle/>
          <a:p>
            <a:fld id="{856765EF-ED31-4F31-A040-843F3CD5CB4C}" type="slidenum">
              <a:rPr lang="en-US" smtClean="0"/>
              <a:t>30</a:t>
            </a:fld>
            <a:endParaRPr lang="en-US"/>
          </a:p>
        </p:txBody>
      </p:sp>
    </p:spTree>
    <p:extLst>
      <p:ext uri="{BB962C8B-B14F-4D97-AF65-F5344CB8AC3E}">
        <p14:creationId xmlns:p14="http://schemas.microsoft.com/office/powerpoint/2010/main" val="1576803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Visit BeAScout, look up a Pack in attendance</a:t>
            </a:r>
          </a:p>
          <a:p>
            <a:r>
              <a:rPr lang="en-US"/>
              <a:t>Then visit </a:t>
            </a:r>
            <a:r>
              <a:rPr lang="en-US" err="1"/>
              <a:t>my.scouting</a:t>
            </a:r>
            <a:r>
              <a:rPr lang="en-US"/>
              <a:t> and demo a pin update, reviewing fields that I priority</a:t>
            </a:r>
          </a:p>
          <a:p>
            <a:endParaRPr lang="en-US"/>
          </a:p>
          <a:p>
            <a:pPr marL="174708" indent="-174708">
              <a:buFont typeface="Arial" panose="020B0604020202020204" pitchFamily="34" charset="0"/>
              <a:buChar char="•"/>
            </a:pPr>
            <a:r>
              <a:rPr lang="en-US"/>
              <a:t>Invite Manager…show WHERE it is and the simple click thru of communicating thru it</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t>App Manager…show WHERE it is, the simple approval steps, and mention WHO is an approver</a:t>
            </a:r>
          </a:p>
        </p:txBody>
      </p:sp>
      <p:sp>
        <p:nvSpPr>
          <p:cNvPr id="4" name="Slide Number Placeholder 3"/>
          <p:cNvSpPr>
            <a:spLocks noGrp="1"/>
          </p:cNvSpPr>
          <p:nvPr>
            <p:ph type="sldNum" sz="quarter" idx="5"/>
          </p:nvPr>
        </p:nvSpPr>
        <p:spPr/>
        <p:txBody>
          <a:bodyPr/>
          <a:lstStyle/>
          <a:p>
            <a:fld id="{856765EF-ED31-4F31-A040-843F3CD5CB4C}" type="slidenum">
              <a:rPr lang="en-US" smtClean="0"/>
              <a:t>31</a:t>
            </a:fld>
            <a:endParaRPr lang="en-US"/>
          </a:p>
        </p:txBody>
      </p:sp>
    </p:spTree>
    <p:extLst>
      <p:ext uri="{BB962C8B-B14F-4D97-AF65-F5344CB8AC3E}">
        <p14:creationId xmlns:p14="http://schemas.microsoft.com/office/powerpoint/2010/main" val="798685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32</a:t>
            </a:fld>
            <a:endParaRPr lang="en-US"/>
          </a:p>
        </p:txBody>
      </p:sp>
    </p:spTree>
    <p:extLst>
      <p:ext uri="{BB962C8B-B14F-4D97-AF65-F5344CB8AC3E}">
        <p14:creationId xmlns:p14="http://schemas.microsoft.com/office/powerpoint/2010/main" val="1213332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33</a:t>
            </a:fld>
            <a:endParaRPr lang="en-US"/>
          </a:p>
        </p:txBody>
      </p:sp>
    </p:spTree>
    <p:extLst>
      <p:ext uri="{BB962C8B-B14F-4D97-AF65-F5344CB8AC3E}">
        <p14:creationId xmlns:p14="http://schemas.microsoft.com/office/powerpoint/2010/main" val="1437726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solidFill>
                  <a:schemeClr val="tx2"/>
                </a:solidFill>
              </a:rPr>
              <a:t>…Our kindergarteners are learning how to run a business and learning those vocabulary and speech skills while selling popcorn. They're also learning to face rejection when people say no. </a:t>
            </a:r>
            <a:r>
              <a:rPr lang="en-US" err="1">
                <a:solidFill>
                  <a:schemeClr val="tx2"/>
                </a:solidFill>
              </a:rPr>
              <a:t>Thats</a:t>
            </a:r>
            <a:r>
              <a:rPr lang="en-US">
                <a:solidFill>
                  <a:schemeClr val="tx2"/>
                </a:solidFill>
              </a:rPr>
              <a:t> barely scratching the surface of what we can give your child. </a:t>
            </a:r>
          </a:p>
          <a:p>
            <a:pPr defTabSz="931774">
              <a:defRPr/>
            </a:pPr>
            <a:r>
              <a:rPr lang="en-US">
                <a:solidFill>
                  <a:schemeClr val="tx2"/>
                </a:solidFill>
              </a:rPr>
              <a:t>…because Scouting relies on your involvement, it also means that you have a weekly/monthly appointments on your calendar for quality time with your child.</a:t>
            </a:r>
          </a:p>
          <a:p>
            <a:pPr defTabSz="931774">
              <a:defRPr/>
            </a:pPr>
            <a:endParaRPr lang="en-US">
              <a:solidFill>
                <a:schemeClr val="tx2"/>
              </a:solidFill>
            </a:endParaRPr>
          </a:p>
          <a:p>
            <a:pPr defTabSz="931774">
              <a:defRPr/>
            </a:pPr>
            <a:r>
              <a:rPr lang="en-US">
                <a:solidFill>
                  <a:schemeClr val="tx2"/>
                </a:solidFill>
              </a:rPr>
              <a:t>…they learn right alongside the boys. It's great for parents of multiples. GS and BS are two very different programs. Can I tell you a bit more about the BSA program and why we are different? I may recommend checking out and talking to a local Girl Scout leader as well as coming to visit our pack one night?  You may be surprised what is a better program for your child. </a:t>
            </a:r>
          </a:p>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34</a:t>
            </a:fld>
            <a:endParaRPr lang="en-US"/>
          </a:p>
        </p:txBody>
      </p:sp>
    </p:spTree>
    <p:extLst>
      <p:ext uri="{BB962C8B-B14F-4D97-AF65-F5344CB8AC3E}">
        <p14:creationId xmlns:p14="http://schemas.microsoft.com/office/powerpoint/2010/main" val="1430390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a:p>
            <a:pPr defTabSz="931774">
              <a:defRPr/>
            </a:pPr>
            <a:r>
              <a:rPr lang="en-US"/>
              <a:t>…</a:t>
            </a:r>
            <a:r>
              <a:rPr lang="en-US">
                <a:solidFill>
                  <a:schemeClr val="tx2"/>
                </a:solidFill>
              </a:rPr>
              <a:t>In Scouting, we have several “Barriers to Abuse,” including no less than two adults with no less than two kids, background checks, youth protection training certification for leaders and age-specific resources for youth built into their grade level program.”</a:t>
            </a:r>
          </a:p>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35</a:t>
            </a:fld>
            <a:endParaRPr lang="en-US"/>
          </a:p>
        </p:txBody>
      </p:sp>
    </p:spTree>
    <p:extLst>
      <p:ext uri="{BB962C8B-B14F-4D97-AF65-F5344CB8AC3E}">
        <p14:creationId xmlns:p14="http://schemas.microsoft.com/office/powerpoint/2010/main" val="378288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look at two short videos now on how this works…</a:t>
            </a:r>
          </a:p>
        </p:txBody>
      </p:sp>
      <p:sp>
        <p:nvSpPr>
          <p:cNvPr id="4" name="Slide Number Placeholder 3"/>
          <p:cNvSpPr>
            <a:spLocks noGrp="1"/>
          </p:cNvSpPr>
          <p:nvPr>
            <p:ph type="sldNum" sz="quarter" idx="5"/>
          </p:nvPr>
        </p:nvSpPr>
        <p:spPr/>
        <p:txBody>
          <a:bodyPr/>
          <a:lstStyle/>
          <a:p>
            <a:fld id="{856765EF-ED31-4F31-A040-843F3CD5CB4C}" type="slidenum">
              <a:rPr lang="en-US" smtClean="0"/>
              <a:t>36</a:t>
            </a:fld>
            <a:endParaRPr lang="en-US"/>
          </a:p>
        </p:txBody>
      </p:sp>
    </p:spTree>
    <p:extLst>
      <p:ext uri="{BB962C8B-B14F-4D97-AF65-F5344CB8AC3E}">
        <p14:creationId xmlns:p14="http://schemas.microsoft.com/office/powerpoint/2010/main" val="2463802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37</a:t>
            </a:fld>
            <a:endParaRPr lang="en-US"/>
          </a:p>
        </p:txBody>
      </p:sp>
    </p:spTree>
    <p:extLst>
      <p:ext uri="{BB962C8B-B14F-4D97-AF65-F5344CB8AC3E}">
        <p14:creationId xmlns:p14="http://schemas.microsoft.com/office/powerpoint/2010/main" val="2631923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38</a:t>
            </a:fld>
            <a:endParaRPr lang="en-US"/>
          </a:p>
        </p:txBody>
      </p:sp>
    </p:spTree>
    <p:extLst>
      <p:ext uri="{BB962C8B-B14F-4D97-AF65-F5344CB8AC3E}">
        <p14:creationId xmlns:p14="http://schemas.microsoft.com/office/powerpoint/2010/main" val="3629137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39</a:t>
            </a:fld>
            <a:endParaRPr lang="en-US"/>
          </a:p>
        </p:txBody>
      </p:sp>
    </p:spTree>
    <p:extLst>
      <p:ext uri="{BB962C8B-B14F-4D97-AF65-F5344CB8AC3E}">
        <p14:creationId xmlns:p14="http://schemas.microsoft.com/office/powerpoint/2010/main" val="319359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4</a:t>
            </a:fld>
            <a:endParaRPr lang="en-US"/>
          </a:p>
        </p:txBody>
      </p:sp>
    </p:spTree>
    <p:extLst>
      <p:ext uri="{BB962C8B-B14F-4D97-AF65-F5344CB8AC3E}">
        <p14:creationId xmlns:p14="http://schemas.microsoft.com/office/powerpoint/2010/main" val="643027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40</a:t>
            </a:fld>
            <a:endParaRPr lang="en-US"/>
          </a:p>
        </p:txBody>
      </p:sp>
    </p:spTree>
    <p:extLst>
      <p:ext uri="{BB962C8B-B14F-4D97-AF65-F5344CB8AC3E}">
        <p14:creationId xmlns:p14="http://schemas.microsoft.com/office/powerpoint/2010/main" val="1807279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41</a:t>
            </a:fld>
            <a:endParaRPr lang="en-US"/>
          </a:p>
        </p:txBody>
      </p:sp>
    </p:spTree>
    <p:extLst>
      <p:ext uri="{BB962C8B-B14F-4D97-AF65-F5344CB8AC3E}">
        <p14:creationId xmlns:p14="http://schemas.microsoft.com/office/powerpoint/2010/main" val="2166911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48 hours AFTER an event may be more important than the event itself!</a:t>
            </a:r>
          </a:p>
          <a:p>
            <a:r>
              <a:rPr lang="en-US"/>
              <a:t>Get the applications approved (and/or turned in) ASAP…new members will begin receiving benefits (insurance, Council communication, etc.) as soon as apps are processed.</a:t>
            </a:r>
          </a:p>
          <a:p>
            <a:r>
              <a:rPr lang="en-US"/>
              <a:t>All new families will receive a Welcome E-mail from LEC, which will include their ACE reimbursement guidance…a delay in processing could cost families money.</a:t>
            </a:r>
          </a:p>
          <a:p>
            <a:r>
              <a:rPr lang="en-US"/>
              <a:t>Folks who didn’t register at the event should receive a communication from your Pack a day or so after the Event, with reminders of upcoming Pack events and an “open invite” to attend one of them.</a:t>
            </a:r>
          </a:p>
        </p:txBody>
      </p:sp>
      <p:sp>
        <p:nvSpPr>
          <p:cNvPr id="4" name="Slide Number Placeholder 3"/>
          <p:cNvSpPr>
            <a:spLocks noGrp="1"/>
          </p:cNvSpPr>
          <p:nvPr>
            <p:ph type="sldNum" sz="quarter" idx="5"/>
          </p:nvPr>
        </p:nvSpPr>
        <p:spPr/>
        <p:txBody>
          <a:bodyPr/>
          <a:lstStyle/>
          <a:p>
            <a:fld id="{856765EF-ED31-4F31-A040-843F3CD5CB4C}" type="slidenum">
              <a:rPr lang="en-US" smtClean="0"/>
              <a:t>42</a:t>
            </a:fld>
            <a:endParaRPr lang="en-US"/>
          </a:p>
        </p:txBody>
      </p:sp>
    </p:spTree>
    <p:extLst>
      <p:ext uri="{BB962C8B-B14F-4D97-AF65-F5344CB8AC3E}">
        <p14:creationId xmlns:p14="http://schemas.microsoft.com/office/powerpoint/2010/main" val="2001374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Keep this communication going for the next few weeks.  After 3 e-mails to prospects, share a final “if you change your mind, give us a call” and then discontinue reaching out.  But DO NOT fail to communicate with new families frequently during their first 2-3 months…many families that leave a Pack or Troop do so because they “didn’t know what was going on.”</a:t>
            </a:r>
          </a:p>
          <a:p>
            <a:pPr marL="174708" indent="-174708">
              <a:buFont typeface="Arial" panose="020B0604020202020204" pitchFamily="34" charset="0"/>
              <a:buChar char="•"/>
            </a:pPr>
            <a:r>
              <a:rPr lang="en-US"/>
              <a:t>Hold a Parent Orientation night WITHIN 30 DAYS of your sign-up event.  This will be your chance to share your Unit’s long-range plans, explain operations in details, and make the “volunteer” ask.  Recruiting a Den Leader or new Committee Member at a Sign Up Night RARELY is as successful as doing it at an orientation for new families.</a:t>
            </a:r>
          </a:p>
        </p:txBody>
      </p:sp>
      <p:sp>
        <p:nvSpPr>
          <p:cNvPr id="4" name="Slide Number Placeholder 3"/>
          <p:cNvSpPr>
            <a:spLocks noGrp="1"/>
          </p:cNvSpPr>
          <p:nvPr>
            <p:ph type="sldNum" sz="quarter" idx="5"/>
          </p:nvPr>
        </p:nvSpPr>
        <p:spPr/>
        <p:txBody>
          <a:bodyPr/>
          <a:lstStyle/>
          <a:p>
            <a:fld id="{856765EF-ED31-4F31-A040-843F3CD5CB4C}" type="slidenum">
              <a:rPr lang="en-US" smtClean="0"/>
              <a:t>43</a:t>
            </a:fld>
            <a:endParaRPr lang="en-US"/>
          </a:p>
        </p:txBody>
      </p:sp>
    </p:spTree>
    <p:extLst>
      <p:ext uri="{BB962C8B-B14F-4D97-AF65-F5344CB8AC3E}">
        <p14:creationId xmlns:p14="http://schemas.microsoft.com/office/powerpoint/2010/main" val="2971870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Thank your team of volunteers PUBLICLY and OFTEN!  Sometimes new families will see this recognition and want to be part of the team!!</a:t>
            </a:r>
          </a:p>
          <a:p>
            <a:pPr marL="174708" indent="-174708">
              <a:buFont typeface="Arial" panose="020B0604020202020204" pitchFamily="34" charset="0"/>
              <a:buChar char="•"/>
            </a:pPr>
            <a:r>
              <a:rPr lang="en-US"/>
              <a:t>Make sure new folks (registered or not) are aware of Youth Protection training and other options, online and in person.  LEC website has a calendar with details for the next year’s worth of training available.</a:t>
            </a:r>
          </a:p>
          <a:p>
            <a:pPr marL="174708" indent="-174708">
              <a:buFont typeface="Arial" panose="020B0604020202020204" pitchFamily="34" charset="0"/>
              <a:buChar char="•"/>
            </a:pPr>
            <a:r>
              <a:rPr lang="en-US"/>
              <a:t>And DON’T STOP!  Many of our most successful, active Units in the Council make a special effort to host quarterly recruiting events, where they invite new prospects to a fun summer activity, or spring service project.  In fact, just using “JOIN SCOUTING” yard signs wherever you go as a Unit can create interest…if you are visible in public, put up a sign and get people talking!</a:t>
            </a:r>
          </a:p>
        </p:txBody>
      </p:sp>
      <p:sp>
        <p:nvSpPr>
          <p:cNvPr id="4" name="Slide Number Placeholder 3"/>
          <p:cNvSpPr>
            <a:spLocks noGrp="1"/>
          </p:cNvSpPr>
          <p:nvPr>
            <p:ph type="sldNum" sz="quarter" idx="5"/>
          </p:nvPr>
        </p:nvSpPr>
        <p:spPr/>
        <p:txBody>
          <a:bodyPr/>
          <a:lstStyle/>
          <a:p>
            <a:fld id="{856765EF-ED31-4F31-A040-843F3CD5CB4C}" type="slidenum">
              <a:rPr lang="en-US" smtClean="0"/>
              <a:t>44</a:t>
            </a:fld>
            <a:endParaRPr lang="en-US"/>
          </a:p>
        </p:txBody>
      </p:sp>
    </p:spTree>
    <p:extLst>
      <p:ext uri="{BB962C8B-B14F-4D97-AF65-F5344CB8AC3E}">
        <p14:creationId xmlns:p14="http://schemas.microsoft.com/office/powerpoint/2010/main" val="8600550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45</a:t>
            </a:fld>
            <a:endParaRPr lang="en-US"/>
          </a:p>
        </p:txBody>
      </p:sp>
    </p:spTree>
    <p:extLst>
      <p:ext uri="{BB962C8B-B14F-4D97-AF65-F5344CB8AC3E}">
        <p14:creationId xmlns:p14="http://schemas.microsoft.com/office/powerpoint/2010/main" val="348412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things you should ALL DO within the next 2 weeks to get a jump on growth this fall!!</a:t>
            </a:r>
          </a:p>
        </p:txBody>
      </p:sp>
      <p:sp>
        <p:nvSpPr>
          <p:cNvPr id="4" name="Slide Number Placeholder 3"/>
          <p:cNvSpPr>
            <a:spLocks noGrp="1"/>
          </p:cNvSpPr>
          <p:nvPr>
            <p:ph type="sldNum" sz="quarter" idx="5"/>
          </p:nvPr>
        </p:nvSpPr>
        <p:spPr/>
        <p:txBody>
          <a:bodyPr/>
          <a:lstStyle/>
          <a:p>
            <a:fld id="{856765EF-ED31-4F31-A040-843F3CD5CB4C}" type="slidenum">
              <a:rPr lang="en-US" smtClean="0"/>
              <a:t>46</a:t>
            </a:fld>
            <a:endParaRPr lang="en-US"/>
          </a:p>
        </p:txBody>
      </p:sp>
    </p:spTree>
    <p:extLst>
      <p:ext uri="{BB962C8B-B14F-4D97-AF65-F5344CB8AC3E}">
        <p14:creationId xmlns:p14="http://schemas.microsoft.com/office/powerpoint/2010/main" val="12198304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a:t>These are the things you should ALL DO within the next 2 weeks to get a jump on growth this fall!!</a:t>
            </a:r>
          </a:p>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47</a:t>
            </a:fld>
            <a:endParaRPr lang="en-US"/>
          </a:p>
        </p:txBody>
      </p:sp>
    </p:spTree>
    <p:extLst>
      <p:ext uri="{BB962C8B-B14F-4D97-AF65-F5344CB8AC3E}">
        <p14:creationId xmlns:p14="http://schemas.microsoft.com/office/powerpoint/2010/main" val="2867543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48</a:t>
            </a:fld>
            <a:endParaRPr lang="en-US"/>
          </a:p>
        </p:txBody>
      </p:sp>
    </p:spTree>
    <p:extLst>
      <p:ext uri="{BB962C8B-B14F-4D97-AF65-F5344CB8AC3E}">
        <p14:creationId xmlns:p14="http://schemas.microsoft.com/office/powerpoint/2010/main" val="111807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next few items are for informational purposes…this is what the national BSA fee structure will be beginning Aug 1.</a:t>
            </a:r>
          </a:p>
          <a:p>
            <a:r>
              <a:rPr lang="en-US"/>
              <a:t>Each fee grouping includes one-year of registration and 12 months of insurance coverage.</a:t>
            </a:r>
          </a:p>
          <a:p>
            <a:endParaRPr lang="en-US"/>
          </a:p>
          <a:p>
            <a:r>
              <a:rPr lang="en-US"/>
              <a:t>Youth membership fees are increasing $5 for the year; adult fees are increasing by $15.</a:t>
            </a:r>
          </a:p>
          <a:p>
            <a:r>
              <a:rPr lang="en-US"/>
              <a:t>Folks who serve ONLY as a MB Counselor must now pay $25 for registration and background checks; registered adult leaders (in a Unit position) who also serve as an MB </a:t>
            </a:r>
            <a:r>
              <a:rPr lang="en-US" err="1"/>
              <a:t>councelor</a:t>
            </a:r>
            <a:r>
              <a:rPr lang="en-US"/>
              <a:t>, need not pay more than their $72 annual fees.</a:t>
            </a:r>
          </a:p>
          <a:p>
            <a:endParaRPr lang="en-US"/>
          </a:p>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5</a:t>
            </a:fld>
            <a:endParaRPr lang="en-US"/>
          </a:p>
        </p:txBody>
      </p:sp>
    </p:spTree>
    <p:extLst>
      <p:ext uri="{BB962C8B-B14F-4D97-AF65-F5344CB8AC3E}">
        <p14:creationId xmlns:p14="http://schemas.microsoft.com/office/powerpoint/2010/main" val="251900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still the “flat” $25 new member fee for anyone who has NEVER been registered with the BSA.</a:t>
            </a:r>
          </a:p>
          <a:p>
            <a:endParaRPr lang="en-US"/>
          </a:p>
          <a:p>
            <a:r>
              <a:rPr lang="en-US"/>
              <a:t>Units will still pay an annual recharter fee of $100; and Scout Life magazine is an optional $15 subscription for 12 issues.</a:t>
            </a:r>
          </a:p>
          <a:p>
            <a:endParaRPr lang="en-US"/>
          </a:p>
          <a:p>
            <a:r>
              <a:rPr lang="en-US"/>
              <a:t>While there are a LOT of questions, I want to assure you that we will be providing a detailed series of trainings focused on these changes in SPRING 2024.</a:t>
            </a:r>
          </a:p>
        </p:txBody>
      </p:sp>
      <p:sp>
        <p:nvSpPr>
          <p:cNvPr id="4" name="Slide Number Placeholder 3"/>
          <p:cNvSpPr>
            <a:spLocks noGrp="1"/>
          </p:cNvSpPr>
          <p:nvPr>
            <p:ph type="sldNum" sz="quarter" idx="5"/>
          </p:nvPr>
        </p:nvSpPr>
        <p:spPr/>
        <p:txBody>
          <a:bodyPr/>
          <a:lstStyle/>
          <a:p>
            <a:fld id="{856765EF-ED31-4F31-A040-843F3CD5CB4C}" type="slidenum">
              <a:rPr lang="en-US" smtClean="0"/>
              <a:t>6</a:t>
            </a:fld>
            <a:endParaRPr lang="en-US"/>
          </a:p>
        </p:txBody>
      </p:sp>
    </p:spTree>
    <p:extLst>
      <p:ext uri="{BB962C8B-B14F-4D97-AF65-F5344CB8AC3E}">
        <p14:creationId xmlns:p14="http://schemas.microsoft.com/office/powerpoint/2010/main" val="172638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rPr>
              <a:t>NEW MEMBER added in JULY:              $68.50 (registered thru Dec 2023)</a:t>
            </a:r>
          </a:p>
          <a:p>
            <a:r>
              <a:rPr lang="en-US">
                <a:latin typeface="Calibri" panose="020F0502020204030204" pitchFamily="34" charset="0"/>
              </a:rPr>
              <a:t>NEW MEMBER added in AUGUST:       $117 (registered thru July 2024)</a:t>
            </a:r>
          </a:p>
          <a:p>
            <a:endParaRPr lang="en-US"/>
          </a:p>
          <a:p>
            <a:r>
              <a:rPr lang="en-US"/>
              <a:t>Your Recharter in 2023 will NOT be changed; you will complete recharter as you have in recent years, paying for the majority of your members.  Anyone added in August will simply show as “pre-paid” and will not charge you.  The major changes will be experienced in fall of 2024, and we will be ready.</a:t>
            </a:r>
          </a:p>
          <a:p>
            <a:endParaRPr lang="en-US"/>
          </a:p>
          <a:p>
            <a:r>
              <a:rPr lang="en-US"/>
              <a:t>That being said, here are 3 facts that may help put some of your minds at ease:</a:t>
            </a:r>
          </a:p>
          <a:p>
            <a:pPr marL="174708" indent="-174708">
              <a:buFont typeface="Arial" panose="020B0604020202020204" pitchFamily="34" charset="0"/>
              <a:buChar char="•"/>
            </a:pPr>
            <a:r>
              <a:rPr lang="en-US"/>
              <a:t>Units WILL BE ABLE TO CONTROL how renewal and payments occur, with the option to deactivate parent payments in favor of paying as a Unit.</a:t>
            </a:r>
          </a:p>
          <a:p>
            <a:pPr marL="174708" indent="-174708">
              <a:buFont typeface="Arial" panose="020B0604020202020204" pitchFamily="34" charset="0"/>
              <a:buChar char="•"/>
            </a:pPr>
            <a:r>
              <a:rPr lang="en-US"/>
              <a:t>Auto-payment will be an available option for both families/parents and Units, depending on how renewal is managed.</a:t>
            </a:r>
          </a:p>
          <a:p>
            <a:pPr marL="174708" indent="-174708">
              <a:buFont typeface="Arial" panose="020B0604020202020204" pitchFamily="34" charset="0"/>
              <a:buChar char="•"/>
            </a:pPr>
            <a:r>
              <a:rPr lang="en-US"/>
              <a:t>Communication will come from both the Council Staff and from National BSA at least 60 days prior to expiration and will continue until a member is renewed or dropped.</a:t>
            </a:r>
          </a:p>
          <a:p>
            <a:pPr marL="174708" indent="-174708">
              <a:buFont typeface="Arial" panose="020B0604020202020204" pitchFamily="34" charset="0"/>
              <a:buChar char="•"/>
            </a:pPr>
            <a:endParaRPr lang="en-US"/>
          </a:p>
          <a:p>
            <a:r>
              <a:rPr lang="en-US"/>
              <a:t>I promise, more info in Spring 2024…if we spend too much time here, we will have no time for all the other stuff that WILL impact us this fall, so let’s move on!</a:t>
            </a:r>
          </a:p>
        </p:txBody>
      </p:sp>
      <p:sp>
        <p:nvSpPr>
          <p:cNvPr id="4" name="Slide Number Placeholder 3"/>
          <p:cNvSpPr>
            <a:spLocks noGrp="1"/>
          </p:cNvSpPr>
          <p:nvPr>
            <p:ph type="sldNum" sz="quarter" idx="5"/>
          </p:nvPr>
        </p:nvSpPr>
        <p:spPr/>
        <p:txBody>
          <a:bodyPr/>
          <a:lstStyle/>
          <a:p>
            <a:fld id="{856765EF-ED31-4F31-A040-843F3CD5CB4C}" type="slidenum">
              <a:rPr lang="en-US" smtClean="0"/>
              <a:t>7</a:t>
            </a:fld>
            <a:endParaRPr lang="en-US"/>
          </a:p>
        </p:txBody>
      </p:sp>
    </p:spTree>
    <p:extLst>
      <p:ext uri="{BB962C8B-B14F-4D97-AF65-F5344CB8AC3E}">
        <p14:creationId xmlns:p14="http://schemas.microsoft.com/office/powerpoint/2010/main" val="287388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rPr>
              <a:t>Another FYI reminder…</a:t>
            </a:r>
          </a:p>
          <a:p>
            <a:endParaRPr lang="en-US">
              <a:latin typeface="Calibri" panose="020F0502020204030204" pitchFamily="34" charset="0"/>
            </a:endParaRPr>
          </a:p>
          <a:p>
            <a:r>
              <a:rPr lang="en-US">
                <a:latin typeface="Calibri" panose="020F0502020204030204" pitchFamily="34" charset="0"/>
              </a:rPr>
              <a:t>Effective Sept 1, stricter guidelines will be in place related to adult registration and who can provide leadership on overnight outings.</a:t>
            </a:r>
          </a:p>
          <a:p>
            <a:endParaRPr lang="en-US">
              <a:latin typeface="Calibri" panose="020F0502020204030204" pitchFamily="34" charset="0"/>
            </a:endParaRPr>
          </a:p>
          <a:p>
            <a:r>
              <a:rPr lang="en-US">
                <a:latin typeface="Calibri" panose="020F0502020204030204" pitchFamily="34" charset="0"/>
              </a:rPr>
              <a:t>Simple rule: If you’re staying overnight on an outing for kids in a Troop, Crew, or Ship, you MUST be registered.  If you are overnight with Cub Scouts, you must be a parent/guardian of a kid who is camping that weekend, or you must be registered.</a:t>
            </a:r>
          </a:p>
          <a:p>
            <a:endParaRPr lang="en-US"/>
          </a:p>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8</a:t>
            </a:fld>
            <a:endParaRPr lang="en-US"/>
          </a:p>
        </p:txBody>
      </p:sp>
    </p:spTree>
    <p:extLst>
      <p:ext uri="{BB962C8B-B14F-4D97-AF65-F5344CB8AC3E}">
        <p14:creationId xmlns:p14="http://schemas.microsoft.com/office/powerpoint/2010/main" val="189701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defTabSz="931774">
              <a:defRPr/>
            </a:pPr>
            <a:r>
              <a:rPr lang="en-US">
                <a:latin typeface="Calibri" panose="020F0502020204030204" pitchFamily="34" charset="0"/>
              </a:rPr>
              <a:t>Simple rule: If you’re staying overnight on an outing for kids in a Troop, Crew, or Ship, you MUST be registered.  If you are overnight with Cub Scouts, you must be a parent/guardian of a kid who is camping that weekend, or you must be registered.</a:t>
            </a:r>
          </a:p>
          <a:p>
            <a:endParaRPr lang="en-US"/>
          </a:p>
        </p:txBody>
      </p:sp>
      <p:sp>
        <p:nvSpPr>
          <p:cNvPr id="4" name="Slide Number Placeholder 3"/>
          <p:cNvSpPr>
            <a:spLocks noGrp="1"/>
          </p:cNvSpPr>
          <p:nvPr>
            <p:ph type="sldNum" sz="quarter" idx="5"/>
          </p:nvPr>
        </p:nvSpPr>
        <p:spPr/>
        <p:txBody>
          <a:bodyPr/>
          <a:lstStyle/>
          <a:p>
            <a:fld id="{856765EF-ED31-4F31-A040-843F3CD5CB4C}" type="slidenum">
              <a:rPr lang="en-US" smtClean="0"/>
              <a:t>9</a:t>
            </a:fld>
            <a:endParaRPr lang="en-US"/>
          </a:p>
        </p:txBody>
      </p:sp>
    </p:spTree>
    <p:extLst>
      <p:ext uri="{BB962C8B-B14F-4D97-AF65-F5344CB8AC3E}">
        <p14:creationId xmlns:p14="http://schemas.microsoft.com/office/powerpoint/2010/main" val="16055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8A8C-DE4A-C5C2-6388-461EEB94A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3DA2BD-36EC-F61F-109E-EB375EA57F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855B75-02D0-ACC0-2147-200F85B57457}"/>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5" name="Footer Placeholder 4">
            <a:extLst>
              <a:ext uri="{FF2B5EF4-FFF2-40B4-BE49-F238E27FC236}">
                <a16:creationId xmlns:a16="http://schemas.microsoft.com/office/drawing/2014/main" id="{743B7CCC-CCA5-B3BF-DD35-1C7B13B9E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1CDDF-5E49-2F3A-70F4-EE75BA2B33D5}"/>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420612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902C-5ADC-D552-9250-FB9DFC05E5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3C5472-714D-2163-A594-CF6551451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F81EE-8CE8-2720-EC43-60621D8E9A42}"/>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5" name="Footer Placeholder 4">
            <a:extLst>
              <a:ext uri="{FF2B5EF4-FFF2-40B4-BE49-F238E27FC236}">
                <a16:creationId xmlns:a16="http://schemas.microsoft.com/office/drawing/2014/main" id="{640273CF-10E3-FBF0-C5DC-C6F2A502D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C3B82-4F3F-91B4-8A2E-84B7CA44E9D0}"/>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5089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B45A9-BD4C-7C2E-DFBF-280A823072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0B2F92-3C54-2F63-98CC-8AE4A5A1B5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DCF5F-C302-6210-6B77-D2BFBBE14716}"/>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5" name="Footer Placeholder 4">
            <a:extLst>
              <a:ext uri="{FF2B5EF4-FFF2-40B4-BE49-F238E27FC236}">
                <a16:creationId xmlns:a16="http://schemas.microsoft.com/office/drawing/2014/main" id="{FF1E4307-127B-AB72-72E7-2B816661B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24D73-CFF7-1536-D1EC-44D5D7C29201}"/>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240274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760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377F-0121-30F8-9B7F-0372AD4AAD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2BBE92-0709-CE7D-8555-BE0D9B93E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22C7D-01FE-8D4B-B75C-E77B744A2B9B}"/>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5" name="Footer Placeholder 4">
            <a:extLst>
              <a:ext uri="{FF2B5EF4-FFF2-40B4-BE49-F238E27FC236}">
                <a16:creationId xmlns:a16="http://schemas.microsoft.com/office/drawing/2014/main" id="{022C32CA-3007-2FFF-B4AD-67FAB8409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478A1-79C8-720B-77CB-B9681C890B5C}"/>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179162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117E-A951-AE52-4EA0-DA95B68018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7E8452-29DF-EE30-2813-892BC05BE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D6D197-9A28-4658-D871-D7F90E27A956}"/>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5" name="Footer Placeholder 4">
            <a:extLst>
              <a:ext uri="{FF2B5EF4-FFF2-40B4-BE49-F238E27FC236}">
                <a16:creationId xmlns:a16="http://schemas.microsoft.com/office/drawing/2014/main" id="{86DD4F55-1101-2D7D-E3C3-722B04178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C4E86-A874-E6D4-0596-4601693554FE}"/>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158024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42DC-61AF-993E-C84B-461043376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22E76-9EE5-72DB-F9A5-E8AC52EB8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E83CF1-BF5C-2B5E-62FD-E531D64F56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6E8858-3DF2-1EEA-6EBF-58E04C23EA6C}"/>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6" name="Footer Placeholder 5">
            <a:extLst>
              <a:ext uri="{FF2B5EF4-FFF2-40B4-BE49-F238E27FC236}">
                <a16:creationId xmlns:a16="http://schemas.microsoft.com/office/drawing/2014/main" id="{C0D11FE9-94EB-103F-BFB3-8CBA9EDD5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A9708-4C43-6D20-072B-F68A6BA6F56C}"/>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354314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78ED-BA9A-7574-D0D5-86323A82EA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13DF9-4CEF-B973-8149-04401B6A3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C8AAB6-B4AF-78A7-9068-6A484EAFC5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B78DFF-AA58-DFB7-02AC-D9BD6227D9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5D317C-EE47-6351-737C-1E7FB6D4F5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B916A6-8717-DF78-885B-3C1BD97D8029}"/>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8" name="Footer Placeholder 7">
            <a:extLst>
              <a:ext uri="{FF2B5EF4-FFF2-40B4-BE49-F238E27FC236}">
                <a16:creationId xmlns:a16="http://schemas.microsoft.com/office/drawing/2014/main" id="{643FB2F6-6373-03DB-60D6-2C9738029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FE8702-24D6-F287-A514-126B7209DB26}"/>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158151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B9BA-6697-64BB-4B1A-605DCC325A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2C5BE-3453-CF06-77E8-DCE921B58AF6}"/>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4" name="Footer Placeholder 3">
            <a:extLst>
              <a:ext uri="{FF2B5EF4-FFF2-40B4-BE49-F238E27FC236}">
                <a16:creationId xmlns:a16="http://schemas.microsoft.com/office/drawing/2014/main" id="{98E9C6BA-EDD1-FF03-9BF4-AE801F19C1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A59655-FDBB-6494-2E19-7D253479B3D4}"/>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82725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2FE91-B422-EB98-AC6E-59301286CA8F}"/>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3" name="Footer Placeholder 2">
            <a:extLst>
              <a:ext uri="{FF2B5EF4-FFF2-40B4-BE49-F238E27FC236}">
                <a16:creationId xmlns:a16="http://schemas.microsoft.com/office/drawing/2014/main" id="{6E425D52-B2F0-0223-7874-1FB760ABCC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CE62FB-DE83-EEC2-4718-ECACF37E15BD}"/>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183164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C1D40-F097-871A-F28B-1AA69D7E8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29ACF8-7E40-60F1-E257-86DB9807A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DBF10-9237-694A-6B1A-7DAC7CDB7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E76B5-1947-F91D-D1C9-045CF6A8311C}"/>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6" name="Footer Placeholder 5">
            <a:extLst>
              <a:ext uri="{FF2B5EF4-FFF2-40B4-BE49-F238E27FC236}">
                <a16:creationId xmlns:a16="http://schemas.microsoft.com/office/drawing/2014/main" id="{968308E4-5E40-5EB2-BF4D-FDB6B712B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E05-C792-41A8-C5B8-E5FE5D5E2FDC}"/>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32186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E27F-D10A-3092-E8E5-67805EEF5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5DACDD-A566-739D-626B-677F4EFC12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3EA04C-B157-690B-882A-8BA89F46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BDFFA-DE37-3007-E77A-73854C8EBB65}"/>
              </a:ext>
            </a:extLst>
          </p:cNvPr>
          <p:cNvSpPr>
            <a:spLocks noGrp="1"/>
          </p:cNvSpPr>
          <p:nvPr>
            <p:ph type="dt" sz="half" idx="10"/>
          </p:nvPr>
        </p:nvSpPr>
        <p:spPr/>
        <p:txBody>
          <a:bodyPr/>
          <a:lstStyle/>
          <a:p>
            <a:fld id="{95437439-1A66-4DFB-97BC-AEEE32070039}" type="datetimeFigureOut">
              <a:rPr lang="en-US" smtClean="0"/>
              <a:t>7/11/2023</a:t>
            </a:fld>
            <a:endParaRPr lang="en-US"/>
          </a:p>
        </p:txBody>
      </p:sp>
      <p:sp>
        <p:nvSpPr>
          <p:cNvPr id="6" name="Footer Placeholder 5">
            <a:extLst>
              <a:ext uri="{FF2B5EF4-FFF2-40B4-BE49-F238E27FC236}">
                <a16:creationId xmlns:a16="http://schemas.microsoft.com/office/drawing/2014/main" id="{E6D26943-8D68-45D2-A7CF-345B08F66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BCE07-37C2-E8FF-3CCD-F5FC13B2C964}"/>
              </a:ext>
            </a:extLst>
          </p:cNvPr>
          <p:cNvSpPr>
            <a:spLocks noGrp="1"/>
          </p:cNvSpPr>
          <p:nvPr>
            <p:ph type="sldNum" sz="quarter" idx="12"/>
          </p:nvPr>
        </p:nvSpPr>
        <p:spPr/>
        <p:txBody>
          <a:bodyPr/>
          <a:lstStyle/>
          <a:p>
            <a:fld id="{B2EE964A-9009-4521-A98A-8E212B66EAFF}" type="slidenum">
              <a:rPr lang="en-US" smtClean="0"/>
              <a:t>‹#›</a:t>
            </a:fld>
            <a:endParaRPr lang="en-US"/>
          </a:p>
        </p:txBody>
      </p:sp>
    </p:spTree>
    <p:extLst>
      <p:ext uri="{BB962C8B-B14F-4D97-AF65-F5344CB8AC3E}">
        <p14:creationId xmlns:p14="http://schemas.microsoft.com/office/powerpoint/2010/main" val="172366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4C7425-5635-A121-124E-5F56CF05D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D39EED-8EEF-B161-8352-F7FBD06AF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CF31A-9D4F-AE68-E553-8A16034BF0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37439-1A66-4DFB-97BC-AEEE32070039}" type="datetimeFigureOut">
              <a:rPr lang="en-US" smtClean="0"/>
              <a:t>7/11/2023</a:t>
            </a:fld>
            <a:endParaRPr lang="en-US"/>
          </a:p>
        </p:txBody>
      </p:sp>
      <p:sp>
        <p:nvSpPr>
          <p:cNvPr id="5" name="Footer Placeholder 4">
            <a:extLst>
              <a:ext uri="{FF2B5EF4-FFF2-40B4-BE49-F238E27FC236}">
                <a16:creationId xmlns:a16="http://schemas.microsoft.com/office/drawing/2014/main" id="{9D4FDD82-BA4D-539D-5AED-3100559AB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D40E26-5CED-B172-D588-14D5A71C7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E964A-9009-4521-A98A-8E212B66EAFF}" type="slidenum">
              <a:rPr lang="en-US" smtClean="0"/>
              <a:t>‹#›</a:t>
            </a:fld>
            <a:endParaRPr lang="en-US"/>
          </a:p>
        </p:txBody>
      </p:sp>
      <p:pic>
        <p:nvPicPr>
          <p:cNvPr id="8" name="Picture 7">
            <a:extLst>
              <a:ext uri="{FF2B5EF4-FFF2-40B4-BE49-F238E27FC236}">
                <a16:creationId xmlns:a16="http://schemas.microsoft.com/office/drawing/2014/main" id="{4284289B-E7D2-2F53-4AB4-C7B4F2FB9FC8}"/>
              </a:ext>
            </a:extLst>
          </p:cNvPr>
          <p:cNvPicPr>
            <a:picLocks noChangeAspect="1"/>
          </p:cNvPicPr>
          <p:nvPr userDrawn="1"/>
        </p:nvPicPr>
        <p:blipFill>
          <a:blip r:embed="rId14">
            <a:extLst>
              <a:ext uri="{BEBA8EAE-BF5A-486C-A8C5-ECC9F3942E4B}">
                <a14:imgProps xmlns:a14="http://schemas.microsoft.com/office/drawing/2010/main">
                  <a14:imgLayer r:embed="rId15">
                    <a14:imgEffect>
                      <a14:artisticPhotocopy/>
                    </a14:imgEffect>
                  </a14:imgLayer>
                </a14:imgProps>
              </a:ext>
              <a:ext uri="{28A0092B-C50C-407E-A947-70E740481C1C}">
                <a14:useLocalDpi xmlns:a14="http://schemas.microsoft.com/office/drawing/2010/main" val="0"/>
              </a:ext>
            </a:extLst>
          </a:blip>
          <a:stretch>
            <a:fillRect/>
          </a:stretch>
        </p:blipFill>
        <p:spPr>
          <a:xfrm>
            <a:off x="0" y="5420792"/>
            <a:ext cx="12192000" cy="1408024"/>
          </a:xfrm>
          <a:prstGeom prst="rect">
            <a:avLst/>
          </a:prstGeom>
        </p:spPr>
      </p:pic>
    </p:spTree>
    <p:extLst>
      <p:ext uri="{BB962C8B-B14F-4D97-AF65-F5344CB8AC3E}">
        <p14:creationId xmlns:p14="http://schemas.microsoft.com/office/powerpoint/2010/main" val="2558935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www.aceohio.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ytiWeL10bwQ"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beascout.scouting.org/"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ideo" Target="https://www.youtube.com/embed/ytiWeL10bwQ?feature=oembed" TargetMode="Externa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lecbsa.org/membership-resourc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scouting.webdamdb.com/b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hyperlink" Target="https://www.beascout.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scouting.org/resources/online-registration/#application" TargetMode="External"/><Relationship Id="rId4" Type="http://schemas.openxmlformats.org/officeDocument/2006/relationships/hyperlink" Target="https://www.scouting.org/resources/online-registration/#invitation"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ideo" Target="https://www.youtube.com/embed/IQMHSUGE0HE?start=59&amp;feature=oembed" TargetMode="Externa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Gw66KZSpeU0?feature=oembed" TargetMode="Externa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outing.org/health-and-safety/yp-faq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outing.org/training/youth-protection/parents-guid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7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7C2F-B2BA-9E2A-F7D6-B3F32989FF28}"/>
              </a:ext>
            </a:extLst>
          </p:cNvPr>
          <p:cNvSpPr>
            <a:spLocks noGrp="1"/>
          </p:cNvSpPr>
          <p:nvPr>
            <p:ph type="title"/>
          </p:nvPr>
        </p:nvSpPr>
        <p:spPr/>
        <p:txBody>
          <a:bodyPr/>
          <a:lstStyle/>
          <a:p>
            <a:r>
              <a:rPr lang="en-US" b="1">
                <a:latin typeface="Amasis MT Pro Black" panose="02040504050005020304" pitchFamily="18" charset="77"/>
              </a:rPr>
              <a:t>ACE Education Savings Program</a:t>
            </a:r>
          </a:p>
        </p:txBody>
      </p:sp>
      <p:sp>
        <p:nvSpPr>
          <p:cNvPr id="4" name="Content Placeholder 3">
            <a:extLst>
              <a:ext uri="{FF2B5EF4-FFF2-40B4-BE49-F238E27FC236}">
                <a16:creationId xmlns:a16="http://schemas.microsoft.com/office/drawing/2014/main" id="{6DC31C5D-7FA2-183D-3553-AF677593A790}"/>
              </a:ext>
            </a:extLst>
          </p:cNvPr>
          <p:cNvSpPr>
            <a:spLocks noGrp="1"/>
          </p:cNvSpPr>
          <p:nvPr>
            <p:ph idx="1"/>
          </p:nvPr>
        </p:nvSpPr>
        <p:spPr>
          <a:xfrm>
            <a:off x="838200" y="1635268"/>
            <a:ext cx="10515600" cy="4351338"/>
          </a:xfrm>
        </p:spPr>
        <p:txBody>
          <a:bodyPr/>
          <a:lstStyle/>
          <a:p>
            <a:pPr marL="0" indent="0">
              <a:buNone/>
            </a:pPr>
            <a:r>
              <a:rPr lang="en-US"/>
              <a:t>Ohio Afterschool Child Enrichment (ACE) Educational Savings Account</a:t>
            </a:r>
          </a:p>
          <a:p>
            <a:pPr lvl="1"/>
            <a:r>
              <a:rPr lang="en-US"/>
              <a:t>$1000 per child for out-of-school educational programs…like SCOUTING!</a:t>
            </a:r>
          </a:p>
          <a:p>
            <a:pPr lvl="1"/>
            <a:r>
              <a:rPr lang="en-US"/>
              <a:t>More than 2/3 of our local families are likely eligible:</a:t>
            </a:r>
          </a:p>
          <a:p>
            <a:pPr lvl="2"/>
            <a:r>
              <a:rPr lang="en-US"/>
              <a:t>Income: Families that make less than 400% (yes, FOUR TIMES) the Federal Poverty Level</a:t>
            </a:r>
          </a:p>
          <a:p>
            <a:pPr lvl="2"/>
            <a:r>
              <a:rPr lang="en-US"/>
              <a:t>Gov. Program Participation: Families who are already enrolled in a Gov Support.</a:t>
            </a:r>
          </a:p>
          <a:p>
            <a:pPr lvl="2"/>
            <a:r>
              <a:rPr lang="en-US"/>
              <a:t>Residency: Families that live within a school District prone to absenteeism.</a:t>
            </a:r>
          </a:p>
        </p:txBody>
      </p:sp>
      <p:pic>
        <p:nvPicPr>
          <p:cNvPr id="6" name="Picture 5" descr="A computer screen shot of a document&#10;&#10;Description automatically generated">
            <a:extLst>
              <a:ext uri="{FF2B5EF4-FFF2-40B4-BE49-F238E27FC236}">
                <a16:creationId xmlns:a16="http://schemas.microsoft.com/office/drawing/2014/main" id="{01AD4E01-E7F6-4701-7328-9ED80385F906}"/>
              </a:ext>
            </a:extLst>
          </p:cNvPr>
          <p:cNvPicPr>
            <a:picLocks noChangeAspect="1"/>
          </p:cNvPicPr>
          <p:nvPr/>
        </p:nvPicPr>
        <p:blipFill rotWithShape="1">
          <a:blip r:embed="rId3">
            <a:extLst>
              <a:ext uri="{28A0092B-C50C-407E-A947-70E740481C1C}">
                <a14:useLocalDpi xmlns:a14="http://schemas.microsoft.com/office/drawing/2010/main" val="0"/>
              </a:ext>
            </a:extLst>
          </a:blip>
          <a:srcRect l="35114" t="31717" r="17841" b="24040"/>
          <a:stretch/>
        </p:blipFill>
        <p:spPr>
          <a:xfrm>
            <a:off x="7024255" y="4005270"/>
            <a:ext cx="4973782" cy="2631058"/>
          </a:xfrm>
          <a:prstGeom prst="rect">
            <a:avLst/>
          </a:prstGeom>
          <a:ln>
            <a:solidFill>
              <a:schemeClr val="bg1">
                <a:lumMod val="75000"/>
              </a:schemeClr>
            </a:solidFill>
          </a:ln>
        </p:spPr>
      </p:pic>
    </p:spTree>
    <p:extLst>
      <p:ext uri="{BB962C8B-B14F-4D97-AF65-F5344CB8AC3E}">
        <p14:creationId xmlns:p14="http://schemas.microsoft.com/office/powerpoint/2010/main" val="345979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D58B-A69E-625E-59C4-9E51473D36AD}"/>
              </a:ext>
            </a:extLst>
          </p:cNvPr>
          <p:cNvSpPr>
            <a:spLocks noGrp="1"/>
          </p:cNvSpPr>
          <p:nvPr>
            <p:ph type="title"/>
          </p:nvPr>
        </p:nvSpPr>
        <p:spPr/>
        <p:txBody>
          <a:bodyPr/>
          <a:lstStyle/>
          <a:p>
            <a:r>
              <a:rPr lang="en-US" b="1">
                <a:latin typeface="Amasis MT Pro Black" panose="02040504050005020304" pitchFamily="18" charset="77"/>
              </a:rPr>
              <a:t>ACE Education Savings Program</a:t>
            </a:r>
            <a:endParaRPr lang="en-US"/>
          </a:p>
        </p:txBody>
      </p:sp>
      <p:pic>
        <p:nvPicPr>
          <p:cNvPr id="6" name="Content Placeholder 5">
            <a:extLst>
              <a:ext uri="{FF2B5EF4-FFF2-40B4-BE49-F238E27FC236}">
                <a16:creationId xmlns:a16="http://schemas.microsoft.com/office/drawing/2014/main" id="{1D3E37F8-EF19-2605-CEA2-E1377CBEA6CC}"/>
              </a:ext>
            </a:extLst>
          </p:cNvPr>
          <p:cNvPicPr>
            <a:picLocks noGrp="1" noChangeAspect="1"/>
          </p:cNvPicPr>
          <p:nvPr>
            <p:ph idx="1"/>
          </p:nvPr>
        </p:nvPicPr>
        <p:blipFill>
          <a:blip r:embed="rId3"/>
          <a:stretch>
            <a:fillRect/>
          </a:stretch>
        </p:blipFill>
        <p:spPr>
          <a:xfrm>
            <a:off x="838200" y="1690688"/>
            <a:ext cx="8326582" cy="4528492"/>
          </a:xfrm>
          <a:prstGeom prst="rect">
            <a:avLst/>
          </a:prstGeom>
        </p:spPr>
      </p:pic>
      <p:pic>
        <p:nvPicPr>
          <p:cNvPr id="8" name="Picture 7" descr="A qr code on a white background&#10;&#10;Description automatically generated">
            <a:extLst>
              <a:ext uri="{FF2B5EF4-FFF2-40B4-BE49-F238E27FC236}">
                <a16:creationId xmlns:a16="http://schemas.microsoft.com/office/drawing/2014/main" id="{DB51D0DB-955F-7D0F-A0B7-DC3EEF04F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999" y="4128653"/>
            <a:ext cx="2466109" cy="2466109"/>
          </a:xfrm>
          <a:prstGeom prst="rect">
            <a:avLst/>
          </a:prstGeom>
        </p:spPr>
      </p:pic>
    </p:spTree>
    <p:extLst>
      <p:ext uri="{BB962C8B-B14F-4D97-AF65-F5344CB8AC3E}">
        <p14:creationId xmlns:p14="http://schemas.microsoft.com/office/powerpoint/2010/main" val="160051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7C2F-B2BA-9E2A-F7D6-B3F32989FF28}"/>
              </a:ext>
            </a:extLst>
          </p:cNvPr>
          <p:cNvSpPr>
            <a:spLocks noGrp="1"/>
          </p:cNvSpPr>
          <p:nvPr>
            <p:ph type="title"/>
          </p:nvPr>
        </p:nvSpPr>
        <p:spPr/>
        <p:txBody>
          <a:bodyPr/>
          <a:lstStyle/>
          <a:p>
            <a:r>
              <a:rPr lang="en-US" b="1">
                <a:latin typeface="Amasis MT Pro Black" panose="02040504050005020304" pitchFamily="18" charset="77"/>
              </a:rPr>
              <a:t>ACE Education Savings Program</a:t>
            </a:r>
          </a:p>
        </p:txBody>
      </p:sp>
      <p:sp>
        <p:nvSpPr>
          <p:cNvPr id="4" name="Content Placeholder 3">
            <a:extLst>
              <a:ext uri="{FF2B5EF4-FFF2-40B4-BE49-F238E27FC236}">
                <a16:creationId xmlns:a16="http://schemas.microsoft.com/office/drawing/2014/main" id="{6DC31C5D-7FA2-183D-3553-AF677593A790}"/>
              </a:ext>
            </a:extLst>
          </p:cNvPr>
          <p:cNvSpPr>
            <a:spLocks noGrp="1"/>
          </p:cNvSpPr>
          <p:nvPr>
            <p:ph idx="1"/>
          </p:nvPr>
        </p:nvSpPr>
        <p:spPr/>
        <p:txBody>
          <a:bodyPr/>
          <a:lstStyle/>
          <a:p>
            <a:pPr marL="0" indent="0">
              <a:buNone/>
            </a:pPr>
            <a:r>
              <a:rPr lang="en-US"/>
              <a:t>How families access this account:</a:t>
            </a:r>
          </a:p>
          <a:p>
            <a:pPr lvl="1"/>
            <a:r>
              <a:rPr lang="en-US"/>
              <a:t>Visit </a:t>
            </a:r>
            <a:r>
              <a:rPr lang="en-US">
                <a:hlinkClick r:id="rId3"/>
              </a:rPr>
              <a:t>https://www.aceohio.org/</a:t>
            </a:r>
            <a:r>
              <a:rPr lang="en-US"/>
              <a:t> and click “Apply Now!” to complete an application.</a:t>
            </a:r>
          </a:p>
          <a:p>
            <a:pPr lvl="1"/>
            <a:r>
              <a:rPr lang="en-US"/>
              <a:t>After processing and acceptance, families set up their account and can begin submitting receipts.</a:t>
            </a:r>
          </a:p>
          <a:p>
            <a:pPr lvl="1"/>
            <a:r>
              <a:rPr lang="en-US"/>
              <a:t>Submit documentation/receipts for eligible expenses and receive reimbursement within 2-4 weeks.</a:t>
            </a:r>
          </a:p>
        </p:txBody>
      </p:sp>
      <p:pic>
        <p:nvPicPr>
          <p:cNvPr id="5" name="Picture 4" descr="A qr code with a white background&#10;&#10;Description automatically generated">
            <a:extLst>
              <a:ext uri="{FF2B5EF4-FFF2-40B4-BE49-F238E27FC236}">
                <a16:creationId xmlns:a16="http://schemas.microsoft.com/office/drawing/2014/main" id="{1816DB9D-D471-4695-0329-BB1044DB6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0687" y="4128654"/>
            <a:ext cx="2518857" cy="2518857"/>
          </a:xfrm>
          <a:prstGeom prst="rect">
            <a:avLst/>
          </a:prstGeom>
        </p:spPr>
      </p:pic>
    </p:spTree>
    <p:extLst>
      <p:ext uri="{BB962C8B-B14F-4D97-AF65-F5344CB8AC3E}">
        <p14:creationId xmlns:p14="http://schemas.microsoft.com/office/powerpoint/2010/main" val="69168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7C2F-B2BA-9E2A-F7D6-B3F32989FF28}"/>
              </a:ext>
            </a:extLst>
          </p:cNvPr>
          <p:cNvSpPr>
            <a:spLocks noGrp="1"/>
          </p:cNvSpPr>
          <p:nvPr>
            <p:ph type="title"/>
          </p:nvPr>
        </p:nvSpPr>
        <p:spPr/>
        <p:txBody>
          <a:bodyPr/>
          <a:lstStyle/>
          <a:p>
            <a:r>
              <a:rPr lang="en-US" b="1">
                <a:latin typeface="Amasis MT Pro Black" panose="02040504050005020304" pitchFamily="18" charset="77"/>
              </a:rPr>
              <a:t>ACE Education Savings Program</a:t>
            </a:r>
          </a:p>
        </p:txBody>
      </p:sp>
      <p:sp>
        <p:nvSpPr>
          <p:cNvPr id="4" name="Content Placeholder 3">
            <a:extLst>
              <a:ext uri="{FF2B5EF4-FFF2-40B4-BE49-F238E27FC236}">
                <a16:creationId xmlns:a16="http://schemas.microsoft.com/office/drawing/2014/main" id="{6DC31C5D-7FA2-183D-3553-AF677593A790}"/>
              </a:ext>
            </a:extLst>
          </p:cNvPr>
          <p:cNvSpPr>
            <a:spLocks noGrp="1"/>
          </p:cNvSpPr>
          <p:nvPr>
            <p:ph idx="1"/>
          </p:nvPr>
        </p:nvSpPr>
        <p:spPr/>
        <p:txBody>
          <a:bodyPr>
            <a:normAutofit/>
          </a:bodyPr>
          <a:lstStyle/>
          <a:p>
            <a:pPr marL="0" indent="0">
              <a:buNone/>
            </a:pPr>
            <a:r>
              <a:rPr lang="en-US">
                <a:latin typeface="Calibri" panose="020F0502020204030204" pitchFamily="34" charset="0"/>
                <a:cs typeface="Calibri" panose="020F0502020204030204" pitchFamily="34" charset="0"/>
              </a:rPr>
              <a:t>What Scouting expenses ARE ELIGIBLE:</a:t>
            </a:r>
          </a:p>
          <a:p>
            <a:pPr>
              <a:lnSpc>
                <a:spcPct val="107000"/>
              </a:lnSpc>
              <a:spcBef>
                <a:spcPts val="0"/>
              </a:spcBef>
            </a:pPr>
            <a:r>
              <a:rPr lang="en-US" sz="2400" kern="100">
                <a:effectLst/>
                <a:latin typeface="Calibri" panose="020F0502020204030204" pitchFamily="34" charset="0"/>
                <a:ea typeface="Calibri" panose="020F0502020204030204" pitchFamily="34" charset="0"/>
                <a:cs typeface="Calibri" panose="020F0502020204030204" pitchFamily="34" charset="0"/>
              </a:rPr>
              <a:t>Annual National BSA youth registration fee of $80.  </a:t>
            </a:r>
            <a:r>
              <a:rPr lang="en-US" sz="2400" b="1" kern="100">
                <a:effectLst/>
                <a:latin typeface="Calibri" panose="020F0502020204030204" pitchFamily="34" charset="0"/>
                <a:ea typeface="Calibri" panose="020F0502020204030204" pitchFamily="34" charset="0"/>
                <a:cs typeface="Calibri" panose="020F0502020204030204" pitchFamily="34" charset="0"/>
              </a:rPr>
              <a:t>UNIT FEES/DUES are NOT eligible at this time.</a:t>
            </a:r>
          </a:p>
          <a:p>
            <a:pPr>
              <a:lnSpc>
                <a:spcPct val="107000"/>
              </a:lnSpc>
              <a:spcBef>
                <a:spcPts val="0"/>
              </a:spcBef>
            </a:pPr>
            <a:r>
              <a:rPr lang="en-US" sz="2400" kern="100">
                <a:effectLst/>
                <a:latin typeface="Calibri" panose="020F0502020204030204" pitchFamily="34" charset="0"/>
                <a:ea typeface="Calibri" panose="020F0502020204030204" pitchFamily="34" charset="0"/>
                <a:cs typeface="Calibri" panose="020F0502020204030204" pitchFamily="34" charset="0"/>
              </a:rPr>
              <a:t>National BSA New Member Fee of $25 (if applicable).</a:t>
            </a:r>
          </a:p>
          <a:p>
            <a:pPr>
              <a:lnSpc>
                <a:spcPct val="107000"/>
              </a:lnSpc>
              <a:spcBef>
                <a:spcPts val="0"/>
              </a:spcBef>
            </a:pPr>
            <a:r>
              <a:rPr lang="en-US" sz="2400" kern="100">
                <a:effectLst/>
                <a:latin typeface="Calibri" panose="020F0502020204030204" pitchFamily="34" charset="0"/>
                <a:ea typeface="Calibri" panose="020F0502020204030204" pitchFamily="34" charset="0"/>
                <a:cs typeface="Calibri" panose="020F0502020204030204" pitchFamily="34" charset="0"/>
              </a:rPr>
              <a:t>Insurance Fee of $12.</a:t>
            </a:r>
          </a:p>
          <a:p>
            <a:pPr>
              <a:lnSpc>
                <a:spcPct val="107000"/>
              </a:lnSpc>
              <a:spcBef>
                <a:spcPts val="0"/>
              </a:spcBef>
              <a:spcAft>
                <a:spcPts val="800"/>
              </a:spcAft>
            </a:pPr>
            <a:r>
              <a:rPr lang="en-US" sz="2400" kern="100">
                <a:effectLst/>
                <a:latin typeface="Calibri" panose="020F0502020204030204" pitchFamily="34" charset="0"/>
                <a:ea typeface="Calibri" panose="020F0502020204030204" pitchFamily="34" charset="0"/>
                <a:cs typeface="Calibri" panose="020F0502020204030204" pitchFamily="34" charset="0"/>
              </a:rPr>
              <a:t>Day Activities, such as Merit Badge Universities and Council weekend events where an overnight stay is </a:t>
            </a:r>
            <a:r>
              <a:rPr lang="en-US" sz="2400" u="sng" kern="100">
                <a:effectLst/>
                <a:latin typeface="Calibri" panose="020F0502020204030204" pitchFamily="34" charset="0"/>
                <a:ea typeface="Calibri" panose="020F0502020204030204" pitchFamily="34" charset="0"/>
                <a:cs typeface="Calibri" panose="020F0502020204030204" pitchFamily="34" charset="0"/>
              </a:rPr>
              <a:t>not required.</a:t>
            </a:r>
          </a:p>
        </p:txBody>
      </p:sp>
    </p:spTree>
    <p:extLst>
      <p:ext uri="{BB962C8B-B14F-4D97-AF65-F5344CB8AC3E}">
        <p14:creationId xmlns:p14="http://schemas.microsoft.com/office/powerpoint/2010/main" val="317389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7C2F-B2BA-9E2A-F7D6-B3F32989FF28}"/>
              </a:ext>
            </a:extLst>
          </p:cNvPr>
          <p:cNvSpPr>
            <a:spLocks noGrp="1"/>
          </p:cNvSpPr>
          <p:nvPr>
            <p:ph type="title"/>
          </p:nvPr>
        </p:nvSpPr>
        <p:spPr/>
        <p:txBody>
          <a:bodyPr/>
          <a:lstStyle/>
          <a:p>
            <a:r>
              <a:rPr lang="en-US" b="1">
                <a:latin typeface="Amasis MT Pro Black" panose="02040504050005020304" pitchFamily="18" charset="77"/>
              </a:rPr>
              <a:t>ACE Education Savings Program</a:t>
            </a:r>
          </a:p>
        </p:txBody>
      </p:sp>
      <p:sp>
        <p:nvSpPr>
          <p:cNvPr id="4" name="Content Placeholder 3">
            <a:extLst>
              <a:ext uri="{FF2B5EF4-FFF2-40B4-BE49-F238E27FC236}">
                <a16:creationId xmlns:a16="http://schemas.microsoft.com/office/drawing/2014/main" id="{6DC31C5D-7FA2-183D-3553-AF677593A790}"/>
              </a:ext>
            </a:extLst>
          </p:cNvPr>
          <p:cNvSpPr>
            <a:spLocks noGrp="1"/>
          </p:cNvSpPr>
          <p:nvPr>
            <p:ph idx="1"/>
          </p:nvPr>
        </p:nvSpPr>
        <p:spPr/>
        <p:txBody>
          <a:bodyPr numCol="2">
            <a:normAutofit/>
          </a:bodyPr>
          <a:lstStyle/>
          <a:p>
            <a:pPr marL="0" indent="0">
              <a:buNone/>
            </a:pPr>
            <a:r>
              <a:rPr lang="en-US">
                <a:latin typeface="Calibri" panose="020F0502020204030204" pitchFamily="34" charset="0"/>
                <a:cs typeface="Calibri" panose="020F0502020204030204" pitchFamily="34" charset="0"/>
              </a:rPr>
              <a:t>What Scouting expenses ARE </a:t>
            </a:r>
            <a:r>
              <a:rPr lang="en-US" b="1" u="sng">
                <a:latin typeface="Calibri" panose="020F0502020204030204" pitchFamily="34" charset="0"/>
                <a:cs typeface="Calibri" panose="020F0502020204030204" pitchFamily="34" charset="0"/>
              </a:rPr>
              <a:t>NOT</a:t>
            </a:r>
            <a:r>
              <a:rPr lang="en-US">
                <a:latin typeface="Calibri" panose="020F0502020204030204" pitchFamily="34" charset="0"/>
                <a:cs typeface="Calibri" panose="020F0502020204030204" pitchFamily="34" charset="0"/>
              </a:rPr>
              <a:t> ELIGIBLE:</a:t>
            </a: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Council-sponsored events requiring overnight</a:t>
            </a:r>
            <a:r>
              <a:rPr lang="en-US" sz="2400" kern="100">
                <a:latin typeface="Calibri" panose="020F0502020204030204" pitchFamily="34" charset="0"/>
                <a:ea typeface="Calibri" panose="020F0502020204030204" pitchFamily="34" charset="0"/>
                <a:cs typeface="Times New Roman" panose="02020603050405020304" pitchFamily="18" charset="0"/>
              </a:rPr>
              <a:t> stay.</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Handbooks or Merit Badge Pamphlets</a:t>
            </a: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Adult Leader Registration Fees</a:t>
            </a: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Activities and events organized by the Unit (that are not Council-sponsored events)</a:t>
            </a:r>
          </a:p>
          <a:p>
            <a:pPr marL="342900" marR="0" lvl="0" indent="-342900">
              <a:lnSpc>
                <a:spcPct val="107000"/>
              </a:lnSpc>
              <a:spcBef>
                <a:spcPts val="0"/>
              </a:spcBef>
              <a:spcAft>
                <a:spcPts val="0"/>
              </a:spcAft>
              <a:buFont typeface="Symbol" panose="05050102010706020507" pitchFamily="18" charset="2"/>
              <a:buChar char=""/>
            </a:pPr>
            <a:endParaRPr lang="en-US" sz="2400" kern="10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Cost of supplies for Unit meetings or activities (such as supplies for a Den meeting or merit badges.)</a:t>
            </a: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Any camping equipment or electronics.</a:t>
            </a:r>
          </a:p>
          <a:p>
            <a:pPr marL="342900" marR="0" lvl="0" indent="-342900">
              <a:lnSpc>
                <a:spcPct val="107000"/>
              </a:lnSpc>
              <a:spcBef>
                <a:spcPts val="0"/>
              </a:spcBef>
              <a:spcAft>
                <a:spcPts val="0"/>
              </a:spcAft>
              <a:buFont typeface="Symbol" panose="05050102010706020507" pitchFamily="18" charset="2"/>
              <a:buChar char=""/>
            </a:pPr>
            <a:r>
              <a:rPr lang="en-US" sz="2400" kern="100" err="1">
                <a:effectLst/>
                <a:latin typeface="Calibri" panose="020F0502020204030204" pitchFamily="34" charset="0"/>
                <a:ea typeface="Calibri" panose="020F0502020204030204" pitchFamily="34" charset="0"/>
                <a:cs typeface="Times New Roman" panose="02020603050405020304" pitchFamily="18" charset="0"/>
              </a:rPr>
              <a:t>Uniforming</a:t>
            </a:r>
            <a:r>
              <a:rPr lang="en-US" sz="2400" kern="100">
                <a:effectLst/>
                <a:latin typeface="Calibri" panose="020F0502020204030204" pitchFamily="34" charset="0"/>
                <a:ea typeface="Calibri" panose="020F0502020204030204" pitchFamily="34" charset="0"/>
                <a:cs typeface="Times New Roman" panose="02020603050405020304" pitchFamily="18" charset="0"/>
              </a:rPr>
              <a:t> or insignia.</a:t>
            </a:r>
          </a:p>
          <a:p>
            <a:pPr marL="342900" marR="0" lvl="0" indent="-342900">
              <a:lnSpc>
                <a:spcPct val="107000"/>
              </a:lnSpc>
              <a:spcBef>
                <a:spcPts val="0"/>
              </a:spcBef>
              <a:spcAft>
                <a:spcPts val="800"/>
              </a:spcAft>
              <a:buFont typeface="Symbol" panose="05050102010706020507" pitchFamily="18"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Travel expenses.</a:t>
            </a:r>
          </a:p>
        </p:txBody>
      </p:sp>
    </p:spTree>
    <p:extLst>
      <p:ext uri="{BB962C8B-B14F-4D97-AF65-F5344CB8AC3E}">
        <p14:creationId xmlns:p14="http://schemas.microsoft.com/office/powerpoint/2010/main" val="230819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7C2F-B2BA-9E2A-F7D6-B3F32989FF28}"/>
              </a:ext>
            </a:extLst>
          </p:cNvPr>
          <p:cNvSpPr>
            <a:spLocks noGrp="1"/>
          </p:cNvSpPr>
          <p:nvPr>
            <p:ph type="title"/>
          </p:nvPr>
        </p:nvSpPr>
        <p:spPr/>
        <p:txBody>
          <a:bodyPr/>
          <a:lstStyle/>
          <a:p>
            <a:r>
              <a:rPr lang="en-US" b="1">
                <a:latin typeface="Amasis MT Pro Black" panose="02040504050005020304" pitchFamily="18" charset="77"/>
              </a:rPr>
              <a:t>ACE Education Savings Program</a:t>
            </a:r>
          </a:p>
        </p:txBody>
      </p:sp>
      <p:sp>
        <p:nvSpPr>
          <p:cNvPr id="4" name="Content Placeholder 3">
            <a:extLst>
              <a:ext uri="{FF2B5EF4-FFF2-40B4-BE49-F238E27FC236}">
                <a16:creationId xmlns:a16="http://schemas.microsoft.com/office/drawing/2014/main" id="{6DC31C5D-7FA2-183D-3553-AF677593A790}"/>
              </a:ext>
            </a:extLst>
          </p:cNvPr>
          <p:cNvSpPr>
            <a:spLocks noGrp="1"/>
          </p:cNvSpPr>
          <p:nvPr>
            <p:ph idx="1"/>
          </p:nvPr>
        </p:nvSpPr>
        <p:spPr>
          <a:xfrm>
            <a:off x="838200" y="1635268"/>
            <a:ext cx="10515600" cy="4351338"/>
          </a:xfrm>
        </p:spPr>
        <p:txBody>
          <a:bodyPr/>
          <a:lstStyle/>
          <a:p>
            <a:pPr marL="0" indent="0">
              <a:buNone/>
            </a:pPr>
            <a:r>
              <a:rPr lang="en-US"/>
              <a:t>What does this mean?</a:t>
            </a:r>
          </a:p>
          <a:p>
            <a:pPr lvl="1"/>
            <a:r>
              <a:rPr lang="en-US"/>
              <a:t>Scouting registration is essentially FREE for over 2/3 of the families you will talk to this fall.</a:t>
            </a:r>
          </a:p>
          <a:p>
            <a:pPr lvl="1"/>
            <a:r>
              <a:rPr lang="en-US"/>
              <a:t>Between $200 and $300 in annual events/activities will also be FREE for families to access.</a:t>
            </a:r>
          </a:p>
          <a:p>
            <a:pPr lvl="1"/>
            <a:endParaRPr lang="en-US"/>
          </a:p>
          <a:p>
            <a:pPr marL="0" indent="0">
              <a:buNone/>
            </a:pPr>
            <a:endParaRPr lang="en-US"/>
          </a:p>
          <a:p>
            <a:pPr marL="0" indent="0" algn="ctr">
              <a:buNone/>
            </a:pPr>
            <a:r>
              <a:rPr lang="en-US" sz="3600" b="1" i="1">
                <a:solidFill>
                  <a:srgbClr val="FF0000"/>
                </a:solidFill>
              </a:rPr>
              <a:t>ALL FAMILIES SHOULD BE ENCOURAGED TO APPLY!</a:t>
            </a:r>
          </a:p>
        </p:txBody>
      </p:sp>
    </p:spTree>
    <p:extLst>
      <p:ext uri="{BB962C8B-B14F-4D97-AF65-F5344CB8AC3E}">
        <p14:creationId xmlns:p14="http://schemas.microsoft.com/office/powerpoint/2010/main" val="248843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9">
            <a:extLst>
              <a:ext uri="{FF2B5EF4-FFF2-40B4-BE49-F238E27FC236}">
                <a16:creationId xmlns:a16="http://schemas.microsoft.com/office/drawing/2014/main" id="{7DC0D461-C9BC-0A04-002E-1DA39259142E}"/>
              </a:ext>
            </a:extLst>
          </p:cNvPr>
          <p:cNvSpPr>
            <a:spLocks noGrp="1"/>
          </p:cNvSpPr>
          <p:nvPr>
            <p:ph type="ctrTitle"/>
          </p:nvPr>
        </p:nvSpPr>
        <p:spPr>
          <a:xfrm>
            <a:off x="1600200" y="210023"/>
            <a:ext cx="9067800" cy="2819400"/>
          </a:xfrm>
        </p:spPr>
        <p:txBody>
          <a:bodyPr/>
          <a:lstStyle/>
          <a:p>
            <a:br>
              <a:rPr lang="en-US" altLang="en-US" sz="5400" b="1">
                <a:latin typeface="Times New Roman" panose="02020603050405020304" pitchFamily="18" charset="0"/>
                <a:ea typeface="Geneva" panose="020B0503030404040204" pitchFamily="34" charset="0"/>
                <a:cs typeface="Times New Roman" panose="02020603050405020304" pitchFamily="18" charset="0"/>
              </a:rPr>
            </a:br>
            <a:r>
              <a:rPr lang="en-US" altLang="en-US" sz="5400" b="1">
                <a:latin typeface="Times New Roman" panose="02020603050405020304" pitchFamily="18" charset="0"/>
                <a:ea typeface="Geneva" panose="020B0503030404040204" pitchFamily="34" charset="0"/>
                <a:cs typeface="Times New Roman" panose="02020603050405020304" pitchFamily="18" charset="0"/>
              </a:rPr>
              <a:t> </a:t>
            </a:r>
            <a:endParaRPr lang="en-US" altLang="en-US" sz="5400" b="1">
              <a:solidFill>
                <a:schemeClr val="tx2"/>
              </a:solidFill>
              <a:latin typeface="Times New Roman" panose="02020603050405020304" pitchFamily="18" charset="0"/>
              <a:ea typeface="Geneva" panose="020B0503030404040204" pitchFamily="34" charset="0"/>
              <a:cs typeface="Times New Roman" panose="02020603050405020304" pitchFamily="18" charset="0"/>
            </a:endParaRPr>
          </a:p>
        </p:txBody>
      </p:sp>
      <p:sp>
        <p:nvSpPr>
          <p:cNvPr id="2053" name="TextBox 1">
            <a:extLst>
              <a:ext uri="{FF2B5EF4-FFF2-40B4-BE49-F238E27FC236}">
                <a16:creationId xmlns:a16="http://schemas.microsoft.com/office/drawing/2014/main" id="{60F50E60-B291-55C6-A251-CDD13937B3DD}"/>
              </a:ext>
            </a:extLst>
          </p:cNvPr>
          <p:cNvSpPr txBox="1">
            <a:spLocks noChangeArrowheads="1"/>
          </p:cNvSpPr>
          <p:nvPr/>
        </p:nvSpPr>
        <p:spPr bwMode="auto">
          <a:xfrm>
            <a:off x="8229600" y="104002"/>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Geneva" panose="020B0503030404040204" pitchFamily="34" charset="0"/>
              </a:defRPr>
            </a:lvl1pPr>
            <a:lvl2pPr marL="742950" indent="-285750" eaLnBrk="0" hangingPunct="0">
              <a:defRPr>
                <a:solidFill>
                  <a:schemeClr val="tx1"/>
                </a:solidFill>
                <a:latin typeface="Arial" panose="020B0604020202020204" pitchFamily="34" charset="0"/>
                <a:ea typeface="Geneva" panose="020B0503030404040204" pitchFamily="34" charset="0"/>
              </a:defRPr>
            </a:lvl2pPr>
            <a:lvl3pPr marL="1143000" indent="-228600" eaLnBrk="0" hangingPunct="0">
              <a:defRPr>
                <a:solidFill>
                  <a:schemeClr val="tx1"/>
                </a:solidFill>
                <a:latin typeface="Arial" panose="020B0604020202020204" pitchFamily="34" charset="0"/>
                <a:ea typeface="Geneva" panose="020B0503030404040204" pitchFamily="34" charset="0"/>
              </a:defRPr>
            </a:lvl3pPr>
            <a:lvl4pPr marL="1600200" indent="-228600" eaLnBrk="0" hangingPunct="0">
              <a:defRPr>
                <a:solidFill>
                  <a:schemeClr val="tx1"/>
                </a:solidFill>
                <a:latin typeface="Arial" panose="020B0604020202020204" pitchFamily="34" charset="0"/>
                <a:ea typeface="Geneva" panose="020B0503030404040204" pitchFamily="34" charset="0"/>
              </a:defRPr>
            </a:lvl4pPr>
            <a:lvl5pPr marL="2057400" indent="-228600" eaLnBrk="0" hangingPunct="0">
              <a:defRPr>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9pPr>
          </a:lstStyle>
          <a:p>
            <a:pPr eaLnBrk="1" hangingPunct="1"/>
            <a:r>
              <a:rPr lang="en-US" altLang="en-US" sz="1200">
                <a:solidFill>
                  <a:schemeClr val="bg1"/>
                </a:solidFill>
                <a:latin typeface="Trajan Pro" panose="02020502050506020301" pitchFamily="18" charset="0"/>
              </a:rPr>
              <a:t>LAKE ERIE COUNCIL</a:t>
            </a:r>
          </a:p>
        </p:txBody>
      </p:sp>
      <p:sp>
        <p:nvSpPr>
          <p:cNvPr id="3" name="TextBox 2">
            <a:extLst>
              <a:ext uri="{FF2B5EF4-FFF2-40B4-BE49-F238E27FC236}">
                <a16:creationId xmlns:a16="http://schemas.microsoft.com/office/drawing/2014/main" id="{E1A157B8-1ACE-FD9A-D524-580728499F5D}"/>
              </a:ext>
            </a:extLst>
          </p:cNvPr>
          <p:cNvSpPr txBox="1"/>
          <p:nvPr/>
        </p:nvSpPr>
        <p:spPr>
          <a:xfrm>
            <a:off x="662940" y="1619723"/>
            <a:ext cx="10942320" cy="2862322"/>
          </a:xfrm>
          <a:prstGeom prst="rect">
            <a:avLst/>
          </a:prstGeom>
          <a:noFill/>
        </p:spPr>
        <p:txBody>
          <a:bodyPr wrap="square" rtlCol="0">
            <a:spAutoFit/>
          </a:bodyPr>
          <a:lstStyle/>
          <a:p>
            <a:pPr algn="ctr"/>
            <a:r>
              <a:rPr lang="en-US" sz="6000" b="1">
                <a:latin typeface="Amasis MT Pro Black" panose="02040A04050005020304" pitchFamily="18" charset="0"/>
              </a:rPr>
              <a:t>THOUGHT PROVOKER:</a:t>
            </a:r>
          </a:p>
          <a:p>
            <a:pPr algn="ctr"/>
            <a:r>
              <a:rPr lang="en-US" sz="6000" b="1">
                <a:latin typeface="Amasis MT Pro Black" panose="02040A04050005020304" pitchFamily="18" charset="0"/>
              </a:rPr>
              <a:t>“Why are YOU involved in Scouting?”</a:t>
            </a:r>
          </a:p>
        </p:txBody>
      </p:sp>
    </p:spTree>
    <p:extLst>
      <p:ext uri="{BB962C8B-B14F-4D97-AF65-F5344CB8AC3E}">
        <p14:creationId xmlns:p14="http://schemas.microsoft.com/office/powerpoint/2010/main" val="248840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9">
            <a:extLst>
              <a:ext uri="{FF2B5EF4-FFF2-40B4-BE49-F238E27FC236}">
                <a16:creationId xmlns:a16="http://schemas.microsoft.com/office/drawing/2014/main" id="{7DC0D461-C9BC-0A04-002E-1DA39259142E}"/>
              </a:ext>
            </a:extLst>
          </p:cNvPr>
          <p:cNvSpPr>
            <a:spLocks noGrp="1"/>
          </p:cNvSpPr>
          <p:nvPr>
            <p:ph type="ctrTitle"/>
          </p:nvPr>
        </p:nvSpPr>
        <p:spPr>
          <a:xfrm>
            <a:off x="1600200" y="210023"/>
            <a:ext cx="9067800" cy="2819400"/>
          </a:xfrm>
        </p:spPr>
        <p:txBody>
          <a:bodyPr/>
          <a:lstStyle/>
          <a:p>
            <a:br>
              <a:rPr lang="en-US" altLang="en-US" sz="5400" b="1">
                <a:latin typeface="Times New Roman" panose="02020603050405020304" pitchFamily="18" charset="0"/>
                <a:ea typeface="Geneva" panose="020B0503030404040204" pitchFamily="34" charset="0"/>
                <a:cs typeface="Times New Roman" panose="02020603050405020304" pitchFamily="18" charset="0"/>
              </a:rPr>
            </a:br>
            <a:r>
              <a:rPr lang="en-US" altLang="en-US" sz="5400" b="1">
                <a:latin typeface="Times New Roman" panose="02020603050405020304" pitchFamily="18" charset="0"/>
                <a:ea typeface="Geneva" panose="020B0503030404040204" pitchFamily="34" charset="0"/>
                <a:cs typeface="Times New Roman" panose="02020603050405020304" pitchFamily="18" charset="0"/>
              </a:rPr>
              <a:t> </a:t>
            </a:r>
            <a:endParaRPr lang="en-US" altLang="en-US" sz="5400" b="1">
              <a:solidFill>
                <a:schemeClr val="tx2"/>
              </a:solidFill>
              <a:latin typeface="Times New Roman" panose="02020603050405020304" pitchFamily="18" charset="0"/>
              <a:ea typeface="Geneva" panose="020B0503030404040204" pitchFamily="34" charset="0"/>
              <a:cs typeface="Times New Roman" panose="02020603050405020304" pitchFamily="18" charset="0"/>
            </a:endParaRPr>
          </a:p>
        </p:txBody>
      </p:sp>
      <p:sp>
        <p:nvSpPr>
          <p:cNvPr id="2053" name="TextBox 1">
            <a:extLst>
              <a:ext uri="{FF2B5EF4-FFF2-40B4-BE49-F238E27FC236}">
                <a16:creationId xmlns:a16="http://schemas.microsoft.com/office/drawing/2014/main" id="{60F50E60-B291-55C6-A251-CDD13937B3DD}"/>
              </a:ext>
            </a:extLst>
          </p:cNvPr>
          <p:cNvSpPr txBox="1">
            <a:spLocks noChangeArrowheads="1"/>
          </p:cNvSpPr>
          <p:nvPr/>
        </p:nvSpPr>
        <p:spPr bwMode="auto">
          <a:xfrm>
            <a:off x="8229600" y="104002"/>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Geneva" panose="020B0503030404040204" pitchFamily="34" charset="0"/>
              </a:defRPr>
            </a:lvl1pPr>
            <a:lvl2pPr marL="742950" indent="-285750" eaLnBrk="0" hangingPunct="0">
              <a:defRPr>
                <a:solidFill>
                  <a:schemeClr val="tx1"/>
                </a:solidFill>
                <a:latin typeface="Arial" panose="020B0604020202020204" pitchFamily="34" charset="0"/>
                <a:ea typeface="Geneva" panose="020B0503030404040204" pitchFamily="34" charset="0"/>
              </a:defRPr>
            </a:lvl2pPr>
            <a:lvl3pPr marL="1143000" indent="-228600" eaLnBrk="0" hangingPunct="0">
              <a:defRPr>
                <a:solidFill>
                  <a:schemeClr val="tx1"/>
                </a:solidFill>
                <a:latin typeface="Arial" panose="020B0604020202020204" pitchFamily="34" charset="0"/>
                <a:ea typeface="Geneva" panose="020B0503030404040204" pitchFamily="34" charset="0"/>
              </a:defRPr>
            </a:lvl3pPr>
            <a:lvl4pPr marL="1600200" indent="-228600" eaLnBrk="0" hangingPunct="0">
              <a:defRPr>
                <a:solidFill>
                  <a:schemeClr val="tx1"/>
                </a:solidFill>
                <a:latin typeface="Arial" panose="020B0604020202020204" pitchFamily="34" charset="0"/>
                <a:ea typeface="Geneva" panose="020B0503030404040204" pitchFamily="34" charset="0"/>
              </a:defRPr>
            </a:lvl4pPr>
            <a:lvl5pPr marL="2057400" indent="-228600" eaLnBrk="0" hangingPunct="0">
              <a:defRPr>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9pPr>
          </a:lstStyle>
          <a:p>
            <a:pPr eaLnBrk="1" hangingPunct="1"/>
            <a:r>
              <a:rPr lang="en-US" altLang="en-US" sz="1200">
                <a:solidFill>
                  <a:schemeClr val="bg1"/>
                </a:solidFill>
                <a:latin typeface="Trajan Pro" panose="02020502050506020301" pitchFamily="18" charset="0"/>
              </a:rPr>
              <a:t>LAKE ERIE COUNCIL</a:t>
            </a:r>
          </a:p>
        </p:txBody>
      </p:sp>
      <p:sp>
        <p:nvSpPr>
          <p:cNvPr id="3" name="TextBox 2">
            <a:extLst>
              <a:ext uri="{FF2B5EF4-FFF2-40B4-BE49-F238E27FC236}">
                <a16:creationId xmlns:a16="http://schemas.microsoft.com/office/drawing/2014/main" id="{E1A157B8-1ACE-FD9A-D524-580728499F5D}"/>
              </a:ext>
            </a:extLst>
          </p:cNvPr>
          <p:cNvSpPr txBox="1"/>
          <p:nvPr/>
        </p:nvSpPr>
        <p:spPr>
          <a:xfrm>
            <a:off x="2895600" y="2660092"/>
            <a:ext cx="6096000" cy="1015663"/>
          </a:xfrm>
          <a:prstGeom prst="rect">
            <a:avLst/>
          </a:prstGeom>
          <a:noFill/>
        </p:spPr>
        <p:txBody>
          <a:bodyPr wrap="square" rtlCol="0">
            <a:spAutoFit/>
          </a:bodyPr>
          <a:lstStyle/>
          <a:p>
            <a:pPr algn="ctr"/>
            <a:r>
              <a:rPr lang="en-US" sz="6000" b="1">
                <a:latin typeface="Amasis MT Pro Black" panose="02040A04050005020304" pitchFamily="18" charset="0"/>
              </a:rPr>
              <a:t>BREAKOUT!</a:t>
            </a:r>
          </a:p>
        </p:txBody>
      </p:sp>
    </p:spTree>
    <p:extLst>
      <p:ext uri="{BB962C8B-B14F-4D97-AF65-F5344CB8AC3E}">
        <p14:creationId xmlns:p14="http://schemas.microsoft.com/office/powerpoint/2010/main" val="225097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9">
            <a:extLst>
              <a:ext uri="{FF2B5EF4-FFF2-40B4-BE49-F238E27FC236}">
                <a16:creationId xmlns:a16="http://schemas.microsoft.com/office/drawing/2014/main" id="{7DC0D461-C9BC-0A04-002E-1DA39259142E}"/>
              </a:ext>
            </a:extLst>
          </p:cNvPr>
          <p:cNvSpPr>
            <a:spLocks noGrp="1"/>
          </p:cNvSpPr>
          <p:nvPr>
            <p:ph type="ctrTitle"/>
          </p:nvPr>
        </p:nvSpPr>
        <p:spPr>
          <a:xfrm>
            <a:off x="1600200" y="210023"/>
            <a:ext cx="9067800" cy="2819400"/>
          </a:xfrm>
        </p:spPr>
        <p:txBody>
          <a:bodyPr/>
          <a:lstStyle/>
          <a:p>
            <a:br>
              <a:rPr lang="en-US" altLang="en-US" sz="5400" b="1">
                <a:latin typeface="Times New Roman" panose="02020603050405020304" pitchFamily="18" charset="0"/>
                <a:ea typeface="Geneva" panose="020B0503030404040204" pitchFamily="34" charset="0"/>
                <a:cs typeface="Times New Roman" panose="02020603050405020304" pitchFamily="18" charset="0"/>
              </a:rPr>
            </a:br>
            <a:r>
              <a:rPr lang="en-US" altLang="en-US" sz="5400" b="1">
                <a:latin typeface="Times New Roman" panose="02020603050405020304" pitchFamily="18" charset="0"/>
                <a:ea typeface="Geneva" panose="020B0503030404040204" pitchFamily="34" charset="0"/>
                <a:cs typeface="Times New Roman" panose="02020603050405020304" pitchFamily="18" charset="0"/>
              </a:rPr>
              <a:t> </a:t>
            </a:r>
            <a:endParaRPr lang="en-US" altLang="en-US" sz="5400" b="1">
              <a:solidFill>
                <a:schemeClr val="tx2"/>
              </a:solidFill>
              <a:latin typeface="Times New Roman" panose="02020603050405020304" pitchFamily="18" charset="0"/>
              <a:ea typeface="Geneva" panose="020B0503030404040204" pitchFamily="34" charset="0"/>
              <a:cs typeface="Times New Roman" panose="02020603050405020304" pitchFamily="18" charset="0"/>
            </a:endParaRPr>
          </a:p>
        </p:txBody>
      </p:sp>
      <p:sp>
        <p:nvSpPr>
          <p:cNvPr id="2053" name="TextBox 1">
            <a:extLst>
              <a:ext uri="{FF2B5EF4-FFF2-40B4-BE49-F238E27FC236}">
                <a16:creationId xmlns:a16="http://schemas.microsoft.com/office/drawing/2014/main" id="{60F50E60-B291-55C6-A251-CDD13937B3DD}"/>
              </a:ext>
            </a:extLst>
          </p:cNvPr>
          <p:cNvSpPr txBox="1">
            <a:spLocks noChangeArrowheads="1"/>
          </p:cNvSpPr>
          <p:nvPr/>
        </p:nvSpPr>
        <p:spPr bwMode="auto">
          <a:xfrm>
            <a:off x="8229600" y="104002"/>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Geneva" panose="020B0503030404040204" pitchFamily="34" charset="0"/>
              </a:defRPr>
            </a:lvl1pPr>
            <a:lvl2pPr marL="742950" indent="-285750" eaLnBrk="0" hangingPunct="0">
              <a:defRPr>
                <a:solidFill>
                  <a:schemeClr val="tx1"/>
                </a:solidFill>
                <a:latin typeface="Arial" panose="020B0604020202020204" pitchFamily="34" charset="0"/>
                <a:ea typeface="Geneva" panose="020B0503030404040204" pitchFamily="34" charset="0"/>
              </a:defRPr>
            </a:lvl2pPr>
            <a:lvl3pPr marL="1143000" indent="-228600" eaLnBrk="0" hangingPunct="0">
              <a:defRPr>
                <a:solidFill>
                  <a:schemeClr val="tx1"/>
                </a:solidFill>
                <a:latin typeface="Arial" panose="020B0604020202020204" pitchFamily="34" charset="0"/>
                <a:ea typeface="Geneva" panose="020B0503030404040204" pitchFamily="34" charset="0"/>
              </a:defRPr>
            </a:lvl3pPr>
            <a:lvl4pPr marL="1600200" indent="-228600" eaLnBrk="0" hangingPunct="0">
              <a:defRPr>
                <a:solidFill>
                  <a:schemeClr val="tx1"/>
                </a:solidFill>
                <a:latin typeface="Arial" panose="020B0604020202020204" pitchFamily="34" charset="0"/>
                <a:ea typeface="Geneva" panose="020B0503030404040204" pitchFamily="34" charset="0"/>
              </a:defRPr>
            </a:lvl4pPr>
            <a:lvl5pPr marL="2057400" indent="-228600" eaLnBrk="0" hangingPunct="0">
              <a:defRPr>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9pPr>
          </a:lstStyle>
          <a:p>
            <a:pPr eaLnBrk="1" hangingPunct="1"/>
            <a:r>
              <a:rPr lang="en-US" altLang="en-US" sz="1200">
                <a:solidFill>
                  <a:schemeClr val="bg1"/>
                </a:solidFill>
                <a:latin typeface="Trajan Pro" panose="02020502050506020301" pitchFamily="18" charset="0"/>
              </a:rPr>
              <a:t>LAKE ERIE COUNCIL</a:t>
            </a:r>
          </a:p>
        </p:txBody>
      </p:sp>
      <p:sp>
        <p:nvSpPr>
          <p:cNvPr id="3" name="TextBox 2">
            <a:extLst>
              <a:ext uri="{FF2B5EF4-FFF2-40B4-BE49-F238E27FC236}">
                <a16:creationId xmlns:a16="http://schemas.microsoft.com/office/drawing/2014/main" id="{E1A157B8-1ACE-FD9A-D524-580728499F5D}"/>
              </a:ext>
            </a:extLst>
          </p:cNvPr>
          <p:cNvSpPr txBox="1"/>
          <p:nvPr/>
        </p:nvSpPr>
        <p:spPr>
          <a:xfrm>
            <a:off x="3048000" y="2059927"/>
            <a:ext cx="6096000" cy="1938992"/>
          </a:xfrm>
          <a:prstGeom prst="rect">
            <a:avLst/>
          </a:prstGeom>
          <a:noFill/>
        </p:spPr>
        <p:txBody>
          <a:bodyPr wrap="square" rtlCol="0">
            <a:spAutoFit/>
          </a:bodyPr>
          <a:lstStyle/>
          <a:p>
            <a:pPr algn="ctr"/>
            <a:r>
              <a:rPr lang="en-US" sz="6000" b="1">
                <a:latin typeface="Amasis MT Pro Black" panose="02040A04050005020304" pitchFamily="18" charset="0"/>
              </a:rPr>
              <a:t>Recruitment Training</a:t>
            </a:r>
          </a:p>
        </p:txBody>
      </p:sp>
    </p:spTree>
    <p:extLst>
      <p:ext uri="{BB962C8B-B14F-4D97-AF65-F5344CB8AC3E}">
        <p14:creationId xmlns:p14="http://schemas.microsoft.com/office/powerpoint/2010/main" val="3691829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9">
            <a:extLst>
              <a:ext uri="{FF2B5EF4-FFF2-40B4-BE49-F238E27FC236}">
                <a16:creationId xmlns:a16="http://schemas.microsoft.com/office/drawing/2014/main" id="{7DC0D461-C9BC-0A04-002E-1DA39259142E}"/>
              </a:ext>
            </a:extLst>
          </p:cNvPr>
          <p:cNvSpPr>
            <a:spLocks noGrp="1"/>
          </p:cNvSpPr>
          <p:nvPr>
            <p:ph type="ctrTitle"/>
          </p:nvPr>
        </p:nvSpPr>
        <p:spPr>
          <a:xfrm>
            <a:off x="1600200" y="210023"/>
            <a:ext cx="9067800" cy="2819400"/>
          </a:xfrm>
        </p:spPr>
        <p:txBody>
          <a:bodyPr/>
          <a:lstStyle/>
          <a:p>
            <a:br>
              <a:rPr lang="en-US" altLang="en-US" sz="5400" b="1">
                <a:latin typeface="Times New Roman" panose="02020603050405020304" pitchFamily="18" charset="0"/>
                <a:ea typeface="Geneva" panose="020B0503030404040204" pitchFamily="34" charset="0"/>
                <a:cs typeface="Times New Roman" panose="02020603050405020304" pitchFamily="18" charset="0"/>
              </a:rPr>
            </a:br>
            <a:r>
              <a:rPr lang="en-US" altLang="en-US" sz="5400" b="1">
                <a:latin typeface="Times New Roman" panose="02020603050405020304" pitchFamily="18" charset="0"/>
                <a:ea typeface="Geneva" panose="020B0503030404040204" pitchFamily="34" charset="0"/>
                <a:cs typeface="Times New Roman" panose="02020603050405020304" pitchFamily="18" charset="0"/>
              </a:rPr>
              <a:t> </a:t>
            </a:r>
            <a:endParaRPr lang="en-US" altLang="en-US" sz="5400" b="1">
              <a:solidFill>
                <a:schemeClr val="tx2"/>
              </a:solidFill>
              <a:latin typeface="Times New Roman" panose="02020603050405020304" pitchFamily="18" charset="0"/>
              <a:ea typeface="Geneva" panose="020B0503030404040204" pitchFamily="34" charset="0"/>
              <a:cs typeface="Times New Roman" panose="02020603050405020304" pitchFamily="18" charset="0"/>
            </a:endParaRPr>
          </a:p>
        </p:txBody>
      </p:sp>
      <p:sp>
        <p:nvSpPr>
          <p:cNvPr id="2053" name="TextBox 1">
            <a:extLst>
              <a:ext uri="{FF2B5EF4-FFF2-40B4-BE49-F238E27FC236}">
                <a16:creationId xmlns:a16="http://schemas.microsoft.com/office/drawing/2014/main" id="{60F50E60-B291-55C6-A251-CDD13937B3DD}"/>
              </a:ext>
            </a:extLst>
          </p:cNvPr>
          <p:cNvSpPr txBox="1">
            <a:spLocks noChangeArrowheads="1"/>
          </p:cNvSpPr>
          <p:nvPr/>
        </p:nvSpPr>
        <p:spPr bwMode="auto">
          <a:xfrm>
            <a:off x="8229600" y="104002"/>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Geneva" panose="020B0503030404040204" pitchFamily="34" charset="0"/>
              </a:defRPr>
            </a:lvl1pPr>
            <a:lvl2pPr marL="742950" indent="-285750" eaLnBrk="0" hangingPunct="0">
              <a:defRPr>
                <a:solidFill>
                  <a:schemeClr val="tx1"/>
                </a:solidFill>
                <a:latin typeface="Arial" panose="020B0604020202020204" pitchFamily="34" charset="0"/>
                <a:ea typeface="Geneva" panose="020B0503030404040204" pitchFamily="34" charset="0"/>
              </a:defRPr>
            </a:lvl2pPr>
            <a:lvl3pPr marL="1143000" indent="-228600" eaLnBrk="0" hangingPunct="0">
              <a:defRPr>
                <a:solidFill>
                  <a:schemeClr val="tx1"/>
                </a:solidFill>
                <a:latin typeface="Arial" panose="020B0604020202020204" pitchFamily="34" charset="0"/>
                <a:ea typeface="Geneva" panose="020B0503030404040204" pitchFamily="34" charset="0"/>
              </a:defRPr>
            </a:lvl3pPr>
            <a:lvl4pPr marL="1600200" indent="-228600" eaLnBrk="0" hangingPunct="0">
              <a:defRPr>
                <a:solidFill>
                  <a:schemeClr val="tx1"/>
                </a:solidFill>
                <a:latin typeface="Arial" panose="020B0604020202020204" pitchFamily="34" charset="0"/>
                <a:ea typeface="Geneva" panose="020B0503030404040204" pitchFamily="34" charset="0"/>
              </a:defRPr>
            </a:lvl4pPr>
            <a:lvl5pPr marL="2057400" indent="-228600" eaLnBrk="0" hangingPunct="0">
              <a:defRPr>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9pPr>
          </a:lstStyle>
          <a:p>
            <a:pPr eaLnBrk="1" hangingPunct="1"/>
            <a:r>
              <a:rPr lang="en-US" altLang="en-US" sz="1200">
                <a:solidFill>
                  <a:schemeClr val="bg1"/>
                </a:solidFill>
                <a:latin typeface="Trajan Pro" panose="02020502050506020301" pitchFamily="18" charset="0"/>
              </a:rPr>
              <a:t>LAKE ERIE COUNCIL</a:t>
            </a:r>
          </a:p>
        </p:txBody>
      </p:sp>
      <p:sp>
        <p:nvSpPr>
          <p:cNvPr id="3" name="TextBox 2">
            <a:extLst>
              <a:ext uri="{FF2B5EF4-FFF2-40B4-BE49-F238E27FC236}">
                <a16:creationId xmlns:a16="http://schemas.microsoft.com/office/drawing/2014/main" id="{E1A157B8-1ACE-FD9A-D524-580728499F5D}"/>
              </a:ext>
            </a:extLst>
          </p:cNvPr>
          <p:cNvSpPr txBox="1"/>
          <p:nvPr/>
        </p:nvSpPr>
        <p:spPr>
          <a:xfrm>
            <a:off x="2895600" y="2660092"/>
            <a:ext cx="6096000" cy="1015663"/>
          </a:xfrm>
          <a:prstGeom prst="rect">
            <a:avLst/>
          </a:prstGeom>
          <a:noFill/>
        </p:spPr>
        <p:txBody>
          <a:bodyPr wrap="square" rtlCol="0">
            <a:spAutoFit/>
          </a:bodyPr>
          <a:lstStyle/>
          <a:p>
            <a:pPr algn="ctr"/>
            <a:r>
              <a:rPr lang="en-US" sz="6000" b="1">
                <a:latin typeface="Amasis MT Pro Black" panose="02040A04050005020304" pitchFamily="18" charset="0"/>
              </a:rPr>
              <a:t>Be Prepared</a:t>
            </a:r>
          </a:p>
        </p:txBody>
      </p:sp>
    </p:spTree>
    <p:extLst>
      <p:ext uri="{BB962C8B-B14F-4D97-AF65-F5344CB8AC3E}">
        <p14:creationId xmlns:p14="http://schemas.microsoft.com/office/powerpoint/2010/main" val="343791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D12C-9D71-E00B-E1E1-92216521BBDA}"/>
              </a:ext>
            </a:extLst>
          </p:cNvPr>
          <p:cNvSpPr>
            <a:spLocks noGrp="1"/>
          </p:cNvSpPr>
          <p:nvPr>
            <p:ph type="ctrTitle"/>
          </p:nvPr>
        </p:nvSpPr>
        <p:spPr>
          <a:xfrm>
            <a:off x="1524000" y="1967490"/>
            <a:ext cx="9144000" cy="2387600"/>
          </a:xfrm>
        </p:spPr>
        <p:txBody>
          <a:bodyPr>
            <a:normAutofit fontScale="90000"/>
          </a:bodyPr>
          <a:lstStyle/>
          <a:p>
            <a:r>
              <a:rPr lang="en-US" b="1">
                <a:latin typeface="Amasis MT Pro Black" panose="02040504050005020304" pitchFamily="18" charset="77"/>
              </a:rPr>
              <a:t>Lake Erie Council</a:t>
            </a:r>
            <a:br>
              <a:rPr lang="en-US"/>
            </a:br>
            <a:r>
              <a:rPr lang="en-US" b="1">
                <a:latin typeface="+mn-lt"/>
              </a:rPr>
              <a:t>Recruitment &amp; Product Sale Training</a:t>
            </a:r>
          </a:p>
        </p:txBody>
      </p:sp>
    </p:spTree>
    <p:extLst>
      <p:ext uri="{BB962C8B-B14F-4D97-AF65-F5344CB8AC3E}">
        <p14:creationId xmlns:p14="http://schemas.microsoft.com/office/powerpoint/2010/main" val="3334463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8634-C6AD-30F5-6DAA-D800B5934A94}"/>
              </a:ext>
            </a:extLst>
          </p:cNvPr>
          <p:cNvSpPr>
            <a:spLocks noGrp="1"/>
          </p:cNvSpPr>
          <p:nvPr>
            <p:ph type="title"/>
          </p:nvPr>
        </p:nvSpPr>
        <p:spPr/>
        <p:txBody>
          <a:bodyPr/>
          <a:lstStyle/>
          <a:p>
            <a:r>
              <a:rPr lang="en-US" b="1">
                <a:latin typeface="Amasis MT Pro Black" panose="02040A04050005020304" pitchFamily="18" charset="0"/>
              </a:rPr>
              <a:t>Make a Plan</a:t>
            </a:r>
          </a:p>
        </p:txBody>
      </p:sp>
      <p:sp>
        <p:nvSpPr>
          <p:cNvPr id="3" name="TextBox 2">
            <a:extLst>
              <a:ext uri="{FF2B5EF4-FFF2-40B4-BE49-F238E27FC236}">
                <a16:creationId xmlns:a16="http://schemas.microsoft.com/office/drawing/2014/main" id="{75AFE218-F9F1-E9FD-8D7C-2811051462AE}"/>
              </a:ext>
            </a:extLst>
          </p:cNvPr>
          <p:cNvSpPr txBox="1"/>
          <p:nvPr/>
        </p:nvSpPr>
        <p:spPr>
          <a:xfrm>
            <a:off x="1761801" y="1690688"/>
            <a:ext cx="8229600" cy="4401205"/>
          </a:xfrm>
          <a:prstGeom prst="rect">
            <a:avLst/>
          </a:prstGeom>
          <a:noFill/>
        </p:spPr>
        <p:txBody>
          <a:bodyPr wrap="square" rtlCol="0">
            <a:spAutoFit/>
          </a:bodyPr>
          <a:lstStyle/>
          <a:p>
            <a:r>
              <a:rPr lang="en-US" sz="3200" b="1"/>
              <a:t>Plan, Plan, Plan</a:t>
            </a:r>
          </a:p>
          <a:p>
            <a:pPr marL="742950" lvl="1" indent="-285750">
              <a:buFont typeface="Arial" panose="020B0604020202020204" pitchFamily="34" charset="0"/>
              <a:buChar char="•"/>
            </a:pPr>
            <a:r>
              <a:rPr lang="en-US" sz="2800"/>
              <a:t>Calendar for at least 3 months following join event</a:t>
            </a:r>
          </a:p>
          <a:p>
            <a:pPr marL="742950" lvl="1" indent="-285750">
              <a:buFont typeface="Arial" panose="020B0604020202020204" pitchFamily="34" charset="0"/>
              <a:buChar char="•"/>
            </a:pPr>
            <a:r>
              <a:rPr lang="en-US" sz="2800"/>
              <a:t>Open volunteer positions</a:t>
            </a:r>
          </a:p>
          <a:p>
            <a:pPr marL="742950" lvl="1" indent="-285750">
              <a:buFont typeface="Arial" panose="020B0604020202020204" pitchFamily="34" charset="0"/>
              <a:buChar char="•"/>
            </a:pPr>
            <a:r>
              <a:rPr lang="en-US" sz="2800"/>
              <a:t>Identify public visibility opportunities</a:t>
            </a:r>
          </a:p>
          <a:p>
            <a:pPr marL="742950" lvl="1" indent="-285750">
              <a:buFont typeface="Arial" panose="020B0604020202020204" pitchFamily="34" charset="0"/>
              <a:buChar char="•"/>
            </a:pPr>
            <a:r>
              <a:rPr lang="en-US" sz="2800"/>
              <a:t>Who can help? Give them a specific job</a:t>
            </a:r>
            <a:r>
              <a:rPr lang="en-US" sz="3200"/>
              <a:t>.</a:t>
            </a:r>
          </a:p>
          <a:p>
            <a:pPr marL="1200150" lvl="2" indent="-285750">
              <a:buFont typeface="Arial" panose="020B0604020202020204" pitchFamily="34" charset="0"/>
              <a:buChar char="•"/>
            </a:pPr>
            <a:r>
              <a:rPr lang="en-US" sz="2400"/>
              <a:t>Packs and Troops should COLLABORATE!</a:t>
            </a:r>
          </a:p>
          <a:p>
            <a:pPr marL="742950" lvl="1" indent="-285750">
              <a:buFont typeface="Arial" panose="020B0604020202020204" pitchFamily="34" charset="0"/>
              <a:buChar char="•"/>
            </a:pPr>
            <a:r>
              <a:rPr lang="en-US" sz="2800"/>
              <a:t>Who attends?  Who DOESN’T?</a:t>
            </a:r>
          </a:p>
          <a:p>
            <a:pPr marL="1200150" lvl="2" indent="-285750">
              <a:buFont typeface="Arial" panose="020B0604020202020204" pitchFamily="34" charset="0"/>
              <a:buChar char="•"/>
            </a:pPr>
            <a:r>
              <a:rPr lang="en-US" sz="2400"/>
              <a:t>Make sure the focus is on RECRUITING.</a:t>
            </a:r>
          </a:p>
          <a:p>
            <a:pPr marL="1200150" lvl="2" indent="-285750">
              <a:buFont typeface="Arial" panose="020B0604020202020204" pitchFamily="34" charset="0"/>
              <a:buChar char="•"/>
            </a:pPr>
            <a:r>
              <a:rPr lang="en-US" sz="2400"/>
              <a:t>Sometimes, less (people) is more (effective.)</a:t>
            </a:r>
          </a:p>
          <a:p>
            <a:pPr marL="285750" indent="-285750">
              <a:buFont typeface="Arial" panose="020B0604020202020204" pitchFamily="34" charset="0"/>
              <a:buChar char="•"/>
            </a:pPr>
            <a:endParaRPr lang="en-US" sz="3200"/>
          </a:p>
        </p:txBody>
      </p:sp>
    </p:spTree>
    <p:extLst>
      <p:ext uri="{BB962C8B-B14F-4D97-AF65-F5344CB8AC3E}">
        <p14:creationId xmlns:p14="http://schemas.microsoft.com/office/powerpoint/2010/main" val="88938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AE44-EB1F-C829-DEF1-F56336F1FFAA}"/>
              </a:ext>
            </a:extLst>
          </p:cNvPr>
          <p:cNvSpPr>
            <a:spLocks noGrp="1"/>
          </p:cNvSpPr>
          <p:nvPr>
            <p:ph type="title"/>
          </p:nvPr>
        </p:nvSpPr>
        <p:spPr/>
        <p:txBody>
          <a:bodyPr/>
          <a:lstStyle/>
          <a:p>
            <a:r>
              <a:rPr lang="en-US" b="1">
                <a:latin typeface="Amasis MT Pro Black" panose="02040A04050005020304" pitchFamily="18" charset="0"/>
              </a:rPr>
              <a:t>Goal Setting</a:t>
            </a:r>
          </a:p>
        </p:txBody>
      </p:sp>
      <p:sp>
        <p:nvSpPr>
          <p:cNvPr id="4" name="TextBox 3">
            <a:extLst>
              <a:ext uri="{FF2B5EF4-FFF2-40B4-BE49-F238E27FC236}">
                <a16:creationId xmlns:a16="http://schemas.microsoft.com/office/drawing/2014/main" id="{E225294B-516B-8058-05F8-7BC87D6317B1}"/>
              </a:ext>
            </a:extLst>
          </p:cNvPr>
          <p:cNvSpPr txBox="1"/>
          <p:nvPr/>
        </p:nvSpPr>
        <p:spPr>
          <a:xfrm>
            <a:off x="1741394" y="1690688"/>
            <a:ext cx="7848600" cy="2308324"/>
          </a:xfrm>
          <a:prstGeom prst="rect">
            <a:avLst/>
          </a:prstGeom>
          <a:noFill/>
        </p:spPr>
        <p:txBody>
          <a:bodyPr wrap="square" lIns="91440" tIns="45720" rIns="91440" bIns="45720" anchor="t">
            <a:spAutoFit/>
          </a:bodyPr>
          <a:lstStyle/>
          <a:p>
            <a:r>
              <a:rPr lang="en-US" sz="3200" b="1">
                <a:cs typeface="Arial"/>
              </a:rPr>
              <a:t>Set a GOAL!</a:t>
            </a:r>
          </a:p>
          <a:p>
            <a:pPr marL="742950" lvl="1" indent="-285750">
              <a:buFont typeface="Arial" panose="020B0604020202020204" pitchFamily="34" charset="0"/>
              <a:buChar char="•"/>
            </a:pPr>
            <a:r>
              <a:rPr lang="en-US" sz="2800">
                <a:cs typeface="Arial"/>
              </a:rPr>
              <a:t>Look closely at things like Scouts that will be aging out and how many incoming Scouts you need to </a:t>
            </a:r>
            <a:r>
              <a:rPr lang="en-US" sz="2800" b="1" i="1">
                <a:cs typeface="Arial"/>
              </a:rPr>
              <a:t>keep the</a:t>
            </a:r>
            <a:r>
              <a:rPr lang="en-US" sz="2800">
                <a:cs typeface="Arial"/>
              </a:rPr>
              <a:t> </a:t>
            </a:r>
            <a:r>
              <a:rPr lang="en-US" sz="2800" b="1" i="1">
                <a:cs typeface="Arial"/>
              </a:rPr>
              <a:t>unit sustainable. </a:t>
            </a:r>
          </a:p>
          <a:p>
            <a:pPr marL="742950" lvl="1" indent="-285750">
              <a:buFont typeface="Arial" panose="020B0604020202020204" pitchFamily="34" charset="0"/>
              <a:buChar char="•"/>
            </a:pPr>
            <a:r>
              <a:rPr lang="en-US" sz="2800">
                <a:cs typeface="Arial"/>
              </a:rPr>
              <a:t>Consider "Ideal" Den/Patrol Sizes</a:t>
            </a:r>
          </a:p>
        </p:txBody>
      </p:sp>
    </p:spTree>
    <p:extLst>
      <p:ext uri="{BB962C8B-B14F-4D97-AF65-F5344CB8AC3E}">
        <p14:creationId xmlns:p14="http://schemas.microsoft.com/office/powerpoint/2010/main" val="1444545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CA76-9802-04E4-5EFD-A3C5FAF23D8E}"/>
              </a:ext>
            </a:extLst>
          </p:cNvPr>
          <p:cNvSpPr>
            <a:spLocks noGrp="1"/>
          </p:cNvSpPr>
          <p:nvPr>
            <p:ph type="title"/>
          </p:nvPr>
        </p:nvSpPr>
        <p:spPr>
          <a:xfrm>
            <a:off x="739588" y="501555"/>
            <a:ext cx="9471212" cy="914400"/>
          </a:xfrm>
        </p:spPr>
        <p:txBody>
          <a:bodyPr/>
          <a:lstStyle/>
          <a:p>
            <a:r>
              <a:rPr lang="en-US" b="1">
                <a:latin typeface="Amasis MT Pro Black" panose="02040A04050005020304" pitchFamily="18" charset="0"/>
              </a:rPr>
              <a:t>Unit Pin Update</a:t>
            </a:r>
          </a:p>
        </p:txBody>
      </p:sp>
      <p:sp>
        <p:nvSpPr>
          <p:cNvPr id="3" name="TextBox 2">
            <a:extLst>
              <a:ext uri="{FF2B5EF4-FFF2-40B4-BE49-F238E27FC236}">
                <a16:creationId xmlns:a16="http://schemas.microsoft.com/office/drawing/2014/main" id="{5074F9A5-5BB1-E68A-E238-A6D34D1FAA91}"/>
              </a:ext>
            </a:extLst>
          </p:cNvPr>
          <p:cNvSpPr txBox="1"/>
          <p:nvPr/>
        </p:nvSpPr>
        <p:spPr>
          <a:xfrm>
            <a:off x="1600200" y="1447801"/>
            <a:ext cx="8991600" cy="3908762"/>
          </a:xfrm>
          <a:prstGeom prst="rect">
            <a:avLst/>
          </a:prstGeom>
          <a:noFill/>
        </p:spPr>
        <p:txBody>
          <a:bodyPr wrap="square" rtlCol="0">
            <a:spAutoFit/>
          </a:bodyPr>
          <a:lstStyle/>
          <a:p>
            <a:pPr marL="285750" indent="-285750">
              <a:buFont typeface="Arial" panose="020B0604020202020204" pitchFamily="34" charset="0"/>
              <a:buChar char="•"/>
            </a:pPr>
            <a:r>
              <a:rPr lang="en-US" sz="3200"/>
              <a:t>Make sure you update your unit pin and use your custom QR code on all marketing materials</a:t>
            </a:r>
          </a:p>
          <a:p>
            <a:pPr marL="742950" lvl="1" indent="-285750">
              <a:buFont typeface="Arial" panose="020B0604020202020204" pitchFamily="34" charset="0"/>
              <a:buChar char="•"/>
            </a:pPr>
            <a:r>
              <a:rPr lang="en-US" sz="2800">
                <a:hlinkClick r:id="rId3"/>
              </a:rPr>
              <a:t>“How to UPDATE YOUR PIN”</a:t>
            </a:r>
            <a:endParaRPr lang="en-US" sz="2800"/>
          </a:p>
          <a:p>
            <a:pPr marL="285750" indent="-285750">
              <a:buFont typeface="Arial" panose="020B0604020202020204" pitchFamily="34" charset="0"/>
              <a:buChar char="•"/>
            </a:pPr>
            <a:r>
              <a:rPr lang="en-US" sz="3200"/>
              <a:t>Make your pin informative and provide multiple ways for people to access information about the unit</a:t>
            </a:r>
          </a:p>
          <a:p>
            <a:pPr marL="742950" lvl="1" indent="-285750">
              <a:buFont typeface="Arial" panose="020B0604020202020204" pitchFamily="34" charset="0"/>
              <a:buChar char="•"/>
            </a:pPr>
            <a:r>
              <a:rPr lang="en-US" sz="2800"/>
              <a:t>Phone, email, and unit website/Facebook page should all be included. Mention if texting is preferred. </a:t>
            </a:r>
          </a:p>
        </p:txBody>
      </p:sp>
      <p:pic>
        <p:nvPicPr>
          <p:cNvPr id="5" name="Graphic 4" descr="Map with pin with solid fill">
            <a:hlinkClick r:id="rId4"/>
            <a:extLst>
              <a:ext uri="{FF2B5EF4-FFF2-40B4-BE49-F238E27FC236}">
                <a16:creationId xmlns:a16="http://schemas.microsoft.com/office/drawing/2014/main" id="{BABA61EA-80B9-5B4D-AE3D-DE1F2EEE85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09563" y="304799"/>
            <a:ext cx="1196637" cy="1196637"/>
          </a:xfrm>
          <a:prstGeom prst="rect">
            <a:avLst/>
          </a:prstGeom>
        </p:spPr>
      </p:pic>
    </p:spTree>
    <p:extLst>
      <p:ext uri="{BB962C8B-B14F-4D97-AF65-F5344CB8AC3E}">
        <p14:creationId xmlns:p14="http://schemas.microsoft.com/office/powerpoint/2010/main" val="410520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Membership Tip of the Day No. 1: Updating BeAScout.org Pins!">
            <a:hlinkClick r:id="" action="ppaction://media"/>
            <a:extLst>
              <a:ext uri="{FF2B5EF4-FFF2-40B4-BE49-F238E27FC236}">
                <a16:creationId xmlns:a16="http://schemas.microsoft.com/office/drawing/2014/main" id="{395AF7CF-4FAE-91E6-2A1A-9AD0BD4C3854}"/>
              </a:ext>
            </a:extLst>
          </p:cNvPr>
          <p:cNvPicPr>
            <a:picLocks noRot="1" noChangeAspect="1"/>
          </p:cNvPicPr>
          <p:nvPr>
            <a:videoFile r:link="rId1"/>
          </p:nvPr>
        </p:nvPicPr>
        <p:blipFill>
          <a:blip r:embed="rId4"/>
          <a:stretch>
            <a:fillRect/>
          </a:stretch>
        </p:blipFill>
        <p:spPr>
          <a:xfrm>
            <a:off x="1594516" y="217714"/>
            <a:ext cx="9002967" cy="5086677"/>
          </a:xfrm>
          <a:prstGeom prst="rect">
            <a:avLst/>
          </a:prstGeom>
        </p:spPr>
      </p:pic>
    </p:spTree>
    <p:extLst>
      <p:ext uri="{BB962C8B-B14F-4D97-AF65-F5344CB8AC3E}">
        <p14:creationId xmlns:p14="http://schemas.microsoft.com/office/powerpoint/2010/main" val="10853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B73D-D0A6-2C98-A522-F4BBB8B7F243}"/>
              </a:ext>
            </a:extLst>
          </p:cNvPr>
          <p:cNvSpPr>
            <a:spLocks noGrp="1"/>
          </p:cNvSpPr>
          <p:nvPr>
            <p:ph type="title"/>
          </p:nvPr>
        </p:nvSpPr>
        <p:spPr>
          <a:xfrm>
            <a:off x="1981200" y="533400"/>
            <a:ext cx="8229600" cy="5181600"/>
          </a:xfrm>
        </p:spPr>
        <p:txBody>
          <a:bodyPr>
            <a:normAutofit/>
          </a:bodyPr>
          <a:lstStyle/>
          <a:p>
            <a:pPr algn="ctr"/>
            <a:r>
              <a:rPr lang="en-US" sz="6000" b="1">
                <a:latin typeface="Amasis MT Pro Black" panose="02040A04050005020304" pitchFamily="18" charset="0"/>
              </a:rPr>
              <a:t>Promotion</a:t>
            </a:r>
          </a:p>
        </p:txBody>
      </p:sp>
    </p:spTree>
    <p:extLst>
      <p:ext uri="{BB962C8B-B14F-4D97-AF65-F5344CB8AC3E}">
        <p14:creationId xmlns:p14="http://schemas.microsoft.com/office/powerpoint/2010/main" val="1177434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6AA6-5F13-CFC0-B11B-9D11C8982C92}"/>
              </a:ext>
            </a:extLst>
          </p:cNvPr>
          <p:cNvSpPr>
            <a:spLocks noGrp="1"/>
          </p:cNvSpPr>
          <p:nvPr>
            <p:ph type="title"/>
          </p:nvPr>
        </p:nvSpPr>
        <p:spPr/>
        <p:txBody>
          <a:bodyPr/>
          <a:lstStyle/>
          <a:p>
            <a:r>
              <a:rPr lang="en-US" b="1">
                <a:latin typeface="Amasis MT Pro Black" panose="02040A04050005020304" pitchFamily="18" charset="0"/>
              </a:rPr>
              <a:t>Local Media Options</a:t>
            </a:r>
          </a:p>
        </p:txBody>
      </p:sp>
      <p:sp>
        <p:nvSpPr>
          <p:cNvPr id="4" name="TextBox 3">
            <a:extLst>
              <a:ext uri="{FF2B5EF4-FFF2-40B4-BE49-F238E27FC236}">
                <a16:creationId xmlns:a16="http://schemas.microsoft.com/office/drawing/2014/main" id="{4E716473-E6E4-F17A-DCCD-7B28174AEA67}"/>
              </a:ext>
            </a:extLst>
          </p:cNvPr>
          <p:cNvSpPr txBox="1"/>
          <p:nvPr/>
        </p:nvSpPr>
        <p:spPr>
          <a:xfrm flipH="1">
            <a:off x="1730188" y="1690688"/>
            <a:ext cx="7848600" cy="3970318"/>
          </a:xfrm>
          <a:prstGeom prst="rect">
            <a:avLst/>
          </a:prstGeom>
          <a:noFill/>
        </p:spPr>
        <p:txBody>
          <a:bodyPr wrap="square" rtlCol="0">
            <a:spAutoFit/>
          </a:bodyPr>
          <a:lstStyle/>
          <a:p>
            <a:pPr marL="285750" indent="-285750">
              <a:buFont typeface="Arial" panose="020B0604020202020204" pitchFamily="34" charset="0"/>
              <a:buChar char="•"/>
            </a:pPr>
            <a:r>
              <a:rPr lang="en-US" sz="3200"/>
              <a:t>Local Town/City Newspapers</a:t>
            </a:r>
          </a:p>
          <a:p>
            <a:pPr marL="742950" lvl="1" indent="-285750">
              <a:buFont typeface="Arial" panose="020B0604020202020204" pitchFamily="34" charset="0"/>
              <a:buChar char="•"/>
            </a:pPr>
            <a:r>
              <a:rPr lang="en-US" sz="2800"/>
              <a:t>10 Best Practices</a:t>
            </a:r>
          </a:p>
          <a:p>
            <a:pPr marL="285750" indent="-285750">
              <a:buFont typeface="Arial" panose="020B0604020202020204" pitchFamily="34" charset="0"/>
              <a:buChar char="•"/>
            </a:pPr>
            <a:r>
              <a:rPr lang="en-US" sz="3200"/>
              <a:t>Student Publications</a:t>
            </a:r>
          </a:p>
          <a:p>
            <a:pPr marL="285750" indent="-285750">
              <a:buFont typeface="Arial" panose="020B0604020202020204" pitchFamily="34" charset="0"/>
              <a:buChar char="•"/>
            </a:pPr>
            <a:r>
              <a:rPr lang="en-US" sz="3200"/>
              <a:t>Business Windows</a:t>
            </a:r>
          </a:p>
          <a:p>
            <a:pPr marL="285750" indent="-285750">
              <a:buFont typeface="Arial" panose="020B0604020202020204" pitchFamily="34" charset="0"/>
              <a:buChar char="•"/>
            </a:pPr>
            <a:r>
              <a:rPr lang="en-US" sz="3200"/>
              <a:t>PTA/PTO Newsletters</a:t>
            </a:r>
          </a:p>
          <a:p>
            <a:pPr marL="285750" indent="-285750">
              <a:buFont typeface="Arial" panose="020B0604020202020204" pitchFamily="34" charset="0"/>
              <a:buChar char="•"/>
            </a:pPr>
            <a:r>
              <a:rPr lang="en-US" sz="3200"/>
              <a:t>Bulletin Boards</a:t>
            </a:r>
          </a:p>
          <a:p>
            <a:pPr marL="285750" indent="-285750">
              <a:buFont typeface="Arial" panose="020B0604020202020204" pitchFamily="34" charset="0"/>
              <a:buChar char="•"/>
            </a:pPr>
            <a:r>
              <a:rPr lang="en-US" sz="3200"/>
              <a:t>Church Bulletin</a:t>
            </a:r>
          </a:p>
          <a:p>
            <a:pPr marL="285750" indent="-285750">
              <a:buFont typeface="Arial" panose="020B0604020202020204" pitchFamily="34" charset="0"/>
              <a:buChar char="•"/>
            </a:pPr>
            <a:r>
              <a:rPr lang="en-US" sz="3200"/>
              <a:t>Business/Town Marquee</a:t>
            </a:r>
          </a:p>
        </p:txBody>
      </p:sp>
    </p:spTree>
    <p:extLst>
      <p:ext uri="{BB962C8B-B14F-4D97-AF65-F5344CB8AC3E}">
        <p14:creationId xmlns:p14="http://schemas.microsoft.com/office/powerpoint/2010/main" val="5509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25A979-4EB3-B0D5-B263-C0FBB4654B7F}"/>
              </a:ext>
            </a:extLst>
          </p:cNvPr>
          <p:cNvSpPr txBox="1">
            <a:spLocks/>
          </p:cNvSpPr>
          <p:nvPr/>
        </p:nvSpPr>
        <p:spPr bwMode="auto">
          <a:xfrm>
            <a:off x="692524" y="449282"/>
            <a:ext cx="96325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a:latin typeface="Amasis MT Pro Black" panose="02040A04050005020304" pitchFamily="18" charset="0"/>
              </a:rPr>
              <a:t>Social Media</a:t>
            </a:r>
          </a:p>
        </p:txBody>
      </p:sp>
      <p:sp>
        <p:nvSpPr>
          <p:cNvPr id="6" name="TextBox 5">
            <a:extLst>
              <a:ext uri="{FF2B5EF4-FFF2-40B4-BE49-F238E27FC236}">
                <a16:creationId xmlns:a16="http://schemas.microsoft.com/office/drawing/2014/main" id="{CC2B05CA-AEA7-C9A0-61A0-6EE88FE7F4E8}"/>
              </a:ext>
            </a:extLst>
          </p:cNvPr>
          <p:cNvSpPr txBox="1"/>
          <p:nvPr/>
        </p:nvSpPr>
        <p:spPr>
          <a:xfrm flipH="1">
            <a:off x="1584512" y="1559624"/>
            <a:ext cx="7848600"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a:latin typeface="Calibri" panose="020F0502020204030204" pitchFamily="34" charset="0"/>
                <a:cs typeface="Calibri" panose="020F0502020204030204" pitchFamily="34" charset="0"/>
              </a:rPr>
              <a:t>BSA Social Media Guidelines</a:t>
            </a:r>
          </a:p>
          <a:p>
            <a:pPr marL="285750" indent="-285750">
              <a:buFont typeface="Arial" panose="020B0604020202020204" pitchFamily="34" charset="0"/>
              <a:buChar char="•"/>
            </a:pPr>
            <a:r>
              <a:rPr lang="en-US" sz="3200">
                <a:latin typeface="Calibri" panose="020F0502020204030204" pitchFamily="34" charset="0"/>
                <a:cs typeface="Calibri" panose="020F0502020204030204" pitchFamily="34" charset="0"/>
              </a:rPr>
              <a:t>Lake Erie Council Posts</a:t>
            </a:r>
          </a:p>
          <a:p>
            <a:pPr marL="742950" lvl="1" indent="-285750">
              <a:buFont typeface="Arial" panose="020B0604020202020204" pitchFamily="34" charset="0"/>
              <a:buChar char="•"/>
            </a:pPr>
            <a:r>
              <a:rPr lang="en-US" sz="3200">
                <a:latin typeface="Calibri" panose="020F0502020204030204" pitchFamily="34" charset="0"/>
                <a:cs typeface="Calibri" panose="020F0502020204030204" pitchFamily="34" charset="0"/>
              </a:rPr>
              <a:t>SHARE </a:t>
            </a:r>
            <a:r>
              <a:rPr lang="en-US" sz="3200" err="1">
                <a:latin typeface="Calibri" panose="020F0502020204030204" pitchFamily="34" charset="0"/>
                <a:cs typeface="Calibri" panose="020F0502020204030204" pitchFamily="34" charset="0"/>
              </a:rPr>
              <a:t>SHARE</a:t>
            </a:r>
            <a:r>
              <a:rPr lang="en-US" sz="3200">
                <a:latin typeface="Calibri" panose="020F0502020204030204" pitchFamily="34" charset="0"/>
                <a:cs typeface="Calibri" panose="020F0502020204030204" pitchFamily="34" charset="0"/>
              </a:rPr>
              <a:t> </a:t>
            </a:r>
            <a:r>
              <a:rPr lang="en-US" sz="3200" err="1">
                <a:latin typeface="Calibri" panose="020F0502020204030204" pitchFamily="34" charset="0"/>
                <a:cs typeface="Calibri" panose="020F0502020204030204" pitchFamily="34" charset="0"/>
              </a:rPr>
              <a:t>SHARE</a:t>
            </a:r>
            <a:r>
              <a:rPr lang="en-US" sz="320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3200">
                <a:latin typeface="Calibri" panose="020F0502020204030204" pitchFamily="34" charset="0"/>
                <a:cs typeface="Calibri" panose="020F0502020204030204" pitchFamily="34" charset="0"/>
              </a:rPr>
              <a:t>Facebook Events (yours and LEC)</a:t>
            </a:r>
          </a:p>
          <a:p>
            <a:pPr marL="285750" indent="-285750">
              <a:buFont typeface="Arial" panose="020B0604020202020204" pitchFamily="34" charset="0"/>
              <a:buChar char="•"/>
            </a:pPr>
            <a:r>
              <a:rPr lang="en-US" sz="3200">
                <a:latin typeface="Calibri" panose="020F0502020204030204" pitchFamily="34" charset="0"/>
                <a:cs typeface="Calibri" panose="020F0502020204030204" pitchFamily="34" charset="0"/>
              </a:rPr>
              <a:t>Geofencing</a:t>
            </a:r>
          </a:p>
          <a:p>
            <a:pPr marL="285750" indent="-285750">
              <a:buFont typeface="Arial" panose="020B0604020202020204" pitchFamily="34" charset="0"/>
              <a:buChar char="•"/>
            </a:pPr>
            <a:r>
              <a:rPr lang="en-US" sz="3200">
                <a:latin typeface="Calibri" panose="020F0502020204030204" pitchFamily="34" charset="0"/>
                <a:cs typeface="Calibri" panose="020F0502020204030204" pitchFamily="34" charset="0"/>
              </a:rPr>
              <a:t>Custom Videos</a:t>
            </a:r>
          </a:p>
          <a:p>
            <a:pPr marL="285750" indent="-285750">
              <a:buFont typeface="Arial" panose="020B0604020202020204" pitchFamily="34" charset="0"/>
              <a:buChar char="•"/>
            </a:pPr>
            <a:r>
              <a:rPr lang="en-US" sz="3200">
                <a:latin typeface="Calibri" panose="020F0502020204030204" pitchFamily="34" charset="0"/>
                <a:cs typeface="Calibri" panose="020F0502020204030204" pitchFamily="34" charset="0"/>
              </a:rPr>
              <a:t>Families as “Influencers”</a:t>
            </a:r>
          </a:p>
        </p:txBody>
      </p:sp>
    </p:spTree>
    <p:extLst>
      <p:ext uri="{BB962C8B-B14F-4D97-AF65-F5344CB8AC3E}">
        <p14:creationId xmlns:p14="http://schemas.microsoft.com/office/powerpoint/2010/main" val="4196870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CDBD-860B-3523-6616-E5735D14F87A}"/>
              </a:ext>
            </a:extLst>
          </p:cNvPr>
          <p:cNvSpPr>
            <a:spLocks noGrp="1"/>
          </p:cNvSpPr>
          <p:nvPr>
            <p:ph type="title"/>
          </p:nvPr>
        </p:nvSpPr>
        <p:spPr/>
        <p:txBody>
          <a:bodyPr/>
          <a:lstStyle/>
          <a:p>
            <a:r>
              <a:rPr lang="en-US" b="1">
                <a:latin typeface="Amasis MT Pro Black" panose="02040A04050005020304" pitchFamily="18" charset="0"/>
              </a:rPr>
              <a:t>Peer to Peer</a:t>
            </a:r>
          </a:p>
        </p:txBody>
      </p:sp>
      <p:sp>
        <p:nvSpPr>
          <p:cNvPr id="3" name="TextBox 2">
            <a:extLst>
              <a:ext uri="{FF2B5EF4-FFF2-40B4-BE49-F238E27FC236}">
                <a16:creationId xmlns:a16="http://schemas.microsoft.com/office/drawing/2014/main" id="{67A6302D-CD74-D67D-1A78-AA7E215D8BD4}"/>
              </a:ext>
            </a:extLst>
          </p:cNvPr>
          <p:cNvSpPr txBox="1"/>
          <p:nvPr/>
        </p:nvSpPr>
        <p:spPr>
          <a:xfrm>
            <a:off x="1519966" y="1443841"/>
            <a:ext cx="7269481" cy="3970318"/>
          </a:xfrm>
          <a:prstGeom prst="rect">
            <a:avLst/>
          </a:prstGeom>
          <a:noFill/>
        </p:spPr>
        <p:txBody>
          <a:bodyPr wrap="square" rtlCol="0">
            <a:spAutoFit/>
          </a:bodyPr>
          <a:lstStyle/>
          <a:p>
            <a:pPr marL="285750" indent="-285750">
              <a:buFont typeface="Arial" panose="020B0604020202020204" pitchFamily="34" charset="0"/>
              <a:buChar char="•"/>
            </a:pPr>
            <a:r>
              <a:rPr lang="en-US" sz="3600"/>
              <a:t>Peer-to-Peer Cards</a:t>
            </a:r>
          </a:p>
          <a:p>
            <a:pPr marL="285750" indent="-285750">
              <a:buFont typeface="Arial" panose="020B0604020202020204" pitchFamily="34" charset="0"/>
              <a:buChar char="•"/>
            </a:pPr>
            <a:r>
              <a:rPr lang="en-US" sz="3600"/>
              <a:t>Activity Uniform (Class B) day at school</a:t>
            </a:r>
          </a:p>
          <a:p>
            <a:pPr marL="285750" indent="-285750">
              <a:buFont typeface="Arial" panose="020B0604020202020204" pitchFamily="34" charset="0"/>
              <a:buChar char="•"/>
            </a:pPr>
            <a:r>
              <a:rPr lang="en-US" sz="3600"/>
              <a:t>Personal invitations to sports teammates or dance class attendees</a:t>
            </a:r>
          </a:p>
          <a:p>
            <a:pPr marL="285750" indent="-285750">
              <a:buFont typeface="Arial" panose="020B0604020202020204" pitchFamily="34" charset="0"/>
              <a:buChar char="•"/>
            </a:pPr>
            <a:r>
              <a:rPr lang="en-US" sz="3600"/>
              <a:t>“Bring a Buddy” events</a:t>
            </a:r>
          </a:p>
          <a:p>
            <a:pPr marL="285750" indent="-285750">
              <a:buFont typeface="Arial" panose="020B0604020202020204" pitchFamily="34" charset="0"/>
              <a:buChar char="•"/>
            </a:pPr>
            <a:r>
              <a:rPr lang="en-US" sz="3600"/>
              <a:t>PARENT TO PARENT</a:t>
            </a:r>
          </a:p>
        </p:txBody>
      </p:sp>
    </p:spTree>
    <p:extLst>
      <p:ext uri="{BB962C8B-B14F-4D97-AF65-F5344CB8AC3E}">
        <p14:creationId xmlns:p14="http://schemas.microsoft.com/office/powerpoint/2010/main" val="416191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E553-0BED-72BD-80C9-2940E98DD4A5}"/>
              </a:ext>
            </a:extLst>
          </p:cNvPr>
          <p:cNvSpPr>
            <a:spLocks noGrp="1"/>
          </p:cNvSpPr>
          <p:nvPr>
            <p:ph type="title"/>
          </p:nvPr>
        </p:nvSpPr>
        <p:spPr/>
        <p:txBody>
          <a:bodyPr/>
          <a:lstStyle/>
          <a:p>
            <a:r>
              <a:rPr lang="en-US" b="1">
                <a:latin typeface="Amasis MT Pro Black" panose="02040A04050005020304" pitchFamily="18" charset="0"/>
              </a:rPr>
              <a:t>Outside the Box</a:t>
            </a:r>
          </a:p>
        </p:txBody>
      </p:sp>
      <p:sp>
        <p:nvSpPr>
          <p:cNvPr id="4" name="TextBox 3">
            <a:extLst>
              <a:ext uri="{FF2B5EF4-FFF2-40B4-BE49-F238E27FC236}">
                <a16:creationId xmlns:a16="http://schemas.microsoft.com/office/drawing/2014/main" id="{57479394-A257-24B5-9A2F-13AF0B76946F}"/>
              </a:ext>
            </a:extLst>
          </p:cNvPr>
          <p:cNvSpPr txBox="1"/>
          <p:nvPr/>
        </p:nvSpPr>
        <p:spPr>
          <a:xfrm>
            <a:off x="2247900" y="2209801"/>
            <a:ext cx="7696200" cy="1323439"/>
          </a:xfrm>
          <a:prstGeom prst="rect">
            <a:avLst/>
          </a:prstGeom>
          <a:noFill/>
        </p:spPr>
        <p:txBody>
          <a:bodyPr wrap="square" rtlCol="0">
            <a:spAutoFit/>
          </a:bodyPr>
          <a:lstStyle/>
          <a:p>
            <a:pPr algn="ctr"/>
            <a:r>
              <a:rPr lang="en-US" sz="4000" i="1"/>
              <a:t>What are some unique ways you’ve recruited for your unit?</a:t>
            </a:r>
          </a:p>
        </p:txBody>
      </p:sp>
    </p:spTree>
    <p:extLst>
      <p:ext uri="{BB962C8B-B14F-4D97-AF65-F5344CB8AC3E}">
        <p14:creationId xmlns:p14="http://schemas.microsoft.com/office/powerpoint/2010/main" val="1859391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B1A4-59C7-3BA9-A923-4EBEA318195C}"/>
              </a:ext>
            </a:extLst>
          </p:cNvPr>
          <p:cNvSpPr>
            <a:spLocks noGrp="1"/>
          </p:cNvSpPr>
          <p:nvPr>
            <p:ph type="title"/>
          </p:nvPr>
        </p:nvSpPr>
        <p:spPr/>
        <p:txBody>
          <a:bodyPr vert="horz" lIns="91440" tIns="45720" rIns="91440" bIns="45720" rtlCol="0" anchor="ctr">
            <a:normAutofit/>
          </a:bodyPr>
          <a:lstStyle/>
          <a:p>
            <a:pPr algn="l"/>
            <a:r>
              <a:rPr lang="en-US" b="1" kern="1200">
                <a:latin typeface="Amasis MT Pro Black" panose="02040A04050005020304" pitchFamily="18" charset="0"/>
              </a:rPr>
              <a:t>Online Resources and Tools</a:t>
            </a:r>
          </a:p>
        </p:txBody>
      </p:sp>
      <p:sp>
        <p:nvSpPr>
          <p:cNvPr id="6" name="Content Placeholder 5">
            <a:extLst>
              <a:ext uri="{FF2B5EF4-FFF2-40B4-BE49-F238E27FC236}">
                <a16:creationId xmlns:a16="http://schemas.microsoft.com/office/drawing/2014/main" id="{27C5BCE6-EA27-7091-994C-5C5A9F48B171}"/>
              </a:ext>
            </a:extLst>
          </p:cNvPr>
          <p:cNvSpPr>
            <a:spLocks noGrp="1"/>
          </p:cNvSpPr>
          <p:nvPr>
            <p:ph idx="1"/>
          </p:nvPr>
        </p:nvSpPr>
        <p:spPr/>
        <p:txBody>
          <a:bodyPr/>
          <a:lstStyle/>
          <a:p>
            <a:pPr marL="0" indent="0" rtl="0" fontAlgn="base">
              <a:spcBef>
                <a:spcPts val="0"/>
              </a:spcBef>
              <a:spcAft>
                <a:spcPts val="0"/>
              </a:spcAft>
              <a:buNone/>
            </a:pPr>
            <a:r>
              <a:rPr lang="en-US" b="0" i="0" u="none" strike="noStrike">
                <a:solidFill>
                  <a:srgbClr val="000000"/>
                </a:solidFill>
                <a:effectLst/>
                <a:latin typeface="Calibri" panose="020F0502020204030204" pitchFamily="34" charset="0"/>
                <a:cs typeface="Calibri" panose="020F0502020204030204" pitchFamily="34" charset="0"/>
              </a:rPr>
              <a:t>Membership resources website: </a:t>
            </a:r>
            <a:r>
              <a:rPr lang="en-US" b="0" i="0" u="none" strike="noStrike">
                <a:solidFill>
                  <a:srgbClr val="000000"/>
                </a:solidFill>
                <a:effectLst/>
                <a:latin typeface="Calibri" panose="020F0502020204030204" pitchFamily="34" charset="0"/>
                <a:cs typeface="Calibri" panose="020F0502020204030204" pitchFamily="34" charset="0"/>
                <a:hlinkClick r:id="rId3"/>
              </a:rPr>
              <a:t>lecbsa.org/membership-resources</a:t>
            </a:r>
            <a:endParaRPr lang="en-US" b="0" i="0" u="none" strike="noStrike">
              <a:solidFill>
                <a:srgbClr val="000000"/>
              </a:solidFill>
              <a:effectLst/>
              <a:latin typeface="Calibri" panose="020F0502020204030204" pitchFamily="34" charset="0"/>
              <a:cs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US">
                <a:solidFill>
                  <a:srgbClr val="000000"/>
                </a:solidFill>
                <a:latin typeface="Calibri" panose="020F0502020204030204" pitchFamily="34" charset="0"/>
                <a:cs typeface="Calibri" panose="020F0502020204030204" pitchFamily="34" charset="0"/>
              </a:rPr>
              <a:t>Fliers</a:t>
            </a:r>
          </a:p>
          <a:p>
            <a:pPr marL="742950" lvl="1" indent="-285750" rtl="0" fontAlgn="base">
              <a:spcBef>
                <a:spcPts val="0"/>
              </a:spcBef>
              <a:spcAft>
                <a:spcPts val="0"/>
              </a:spcAft>
              <a:buFont typeface="Arial" panose="020B0604020202020204" pitchFamily="34" charset="0"/>
              <a:buChar char="•"/>
            </a:pPr>
            <a:r>
              <a:rPr lang="en-US">
                <a:solidFill>
                  <a:srgbClr val="000000"/>
                </a:solidFill>
                <a:latin typeface="Calibri" panose="020F0502020204030204" pitchFamily="34" charset="0"/>
                <a:cs typeface="Calibri" panose="020F0502020204030204" pitchFamily="34" charset="0"/>
              </a:rPr>
              <a:t>Peer-to-Peer Cards</a:t>
            </a:r>
          </a:p>
          <a:p>
            <a:pPr marL="742950" lvl="1" indent="-285750" rtl="0" fontAlgn="base">
              <a:spcBef>
                <a:spcPts val="0"/>
              </a:spcBef>
              <a:spcAft>
                <a:spcPts val="0"/>
              </a:spcAft>
              <a:buFont typeface="Arial" panose="020B0604020202020204" pitchFamily="34" charset="0"/>
              <a:buChar char="•"/>
            </a:pPr>
            <a:r>
              <a:rPr lang="en-US">
                <a:solidFill>
                  <a:srgbClr val="000000"/>
                </a:solidFill>
                <a:latin typeface="Calibri" panose="020F0502020204030204" pitchFamily="34" charset="0"/>
                <a:cs typeface="Calibri" panose="020F0502020204030204" pitchFamily="34" charset="0"/>
              </a:rPr>
              <a:t>Promo Giveaways</a:t>
            </a:r>
          </a:p>
          <a:p>
            <a:pPr marL="742950" lvl="1" indent="-285750" rtl="0" fontAlgn="base">
              <a:spcBef>
                <a:spcPts val="0"/>
              </a:spcBef>
              <a:spcAft>
                <a:spcPts val="0"/>
              </a:spcAft>
              <a:buFont typeface="Arial" panose="020B0604020202020204" pitchFamily="34" charset="0"/>
              <a:buChar char="•"/>
            </a:pPr>
            <a:r>
              <a:rPr lang="en-US">
                <a:solidFill>
                  <a:srgbClr val="000000"/>
                </a:solidFill>
                <a:latin typeface="Calibri" panose="020F0502020204030204" pitchFamily="34" charset="0"/>
                <a:cs typeface="Calibri" panose="020F0502020204030204" pitchFamily="34" charset="0"/>
              </a:rPr>
              <a:t>Resource Requests</a:t>
            </a:r>
            <a:endParaRPr lang="en-US" b="0" i="0" u="none" strike="noStrike">
              <a:solidFill>
                <a:srgbClr val="000000"/>
              </a:solidFill>
              <a:effectLst/>
              <a:latin typeface="Calibri" panose="020F0502020204030204" pitchFamily="34" charset="0"/>
              <a:cs typeface="Calibri" panose="020F0502020204030204" pitchFamily="34" charset="0"/>
            </a:endParaRPr>
          </a:p>
          <a:p>
            <a:pPr marL="1200150" lvl="2" indent="-285750" fontAlgn="base">
              <a:spcBef>
                <a:spcPts val="0"/>
              </a:spcBef>
            </a:pPr>
            <a:r>
              <a:rPr lang="en-US" b="0" i="0" u="none" strike="noStrike">
                <a:solidFill>
                  <a:srgbClr val="000000"/>
                </a:solidFill>
                <a:effectLst/>
                <a:latin typeface="Calibri" panose="020F0502020204030204" pitchFamily="34" charset="0"/>
                <a:cs typeface="Calibri" panose="020F0502020204030204" pitchFamily="34" charset="0"/>
              </a:rPr>
              <a:t>What resources are AVAILABLE?</a:t>
            </a:r>
          </a:p>
          <a:p>
            <a:pPr marL="742950" lvl="1" indent="-285750" rtl="0" fontAlgn="base">
              <a:spcBef>
                <a:spcPts val="0"/>
              </a:spcBef>
              <a:spcAft>
                <a:spcPts val="0"/>
              </a:spcAft>
              <a:buFont typeface="Arial" panose="020B0604020202020204" pitchFamily="34" charset="0"/>
              <a:buChar char="•"/>
            </a:pPr>
            <a:r>
              <a:rPr lang="en-US" b="0" i="0" u="none" strike="noStrike">
                <a:solidFill>
                  <a:srgbClr val="000000"/>
                </a:solidFill>
                <a:effectLst/>
                <a:latin typeface="Calibri" panose="020F0502020204030204" pitchFamily="34" charset="0"/>
                <a:cs typeface="Calibri" panose="020F0502020204030204" pitchFamily="34" charset="0"/>
              </a:rPr>
              <a:t>Substitutions</a:t>
            </a:r>
          </a:p>
          <a:p>
            <a:pPr marL="742950" lvl="1" indent="-285750" rtl="0" fontAlgn="base">
              <a:spcBef>
                <a:spcPts val="0"/>
              </a:spcBef>
              <a:spcAft>
                <a:spcPts val="0"/>
              </a:spcAft>
              <a:buFont typeface="Arial" panose="020B0604020202020204" pitchFamily="34" charset="0"/>
              <a:buChar char="•"/>
            </a:pPr>
            <a:r>
              <a:rPr lang="en-US" b="0" i="0" u="none" strike="noStrike">
                <a:solidFill>
                  <a:srgbClr val="000000"/>
                </a:solidFill>
                <a:effectLst/>
                <a:latin typeface="Calibri" panose="020F0502020204030204" pitchFamily="34" charset="0"/>
                <a:cs typeface="Calibri" panose="020F0502020204030204" pitchFamily="34" charset="0"/>
              </a:rPr>
              <a:t>Customizable Videos</a:t>
            </a:r>
          </a:p>
          <a:p>
            <a:endParaRPr lang="en-US"/>
          </a:p>
        </p:txBody>
      </p:sp>
      <p:pic>
        <p:nvPicPr>
          <p:cNvPr id="8" name="Picture 7" descr="A qr code with black squares&#10;&#10;Description automatically generated">
            <a:extLst>
              <a:ext uri="{FF2B5EF4-FFF2-40B4-BE49-F238E27FC236}">
                <a16:creationId xmlns:a16="http://schemas.microsoft.com/office/drawing/2014/main" id="{4A2A04FD-5D91-5594-5E88-B253B52EE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2376" y="2568387"/>
            <a:ext cx="2474259" cy="2474259"/>
          </a:xfrm>
          <a:prstGeom prst="rect">
            <a:avLst/>
          </a:prstGeom>
        </p:spPr>
      </p:pic>
    </p:spTree>
    <p:extLst>
      <p:ext uri="{BB962C8B-B14F-4D97-AF65-F5344CB8AC3E}">
        <p14:creationId xmlns:p14="http://schemas.microsoft.com/office/powerpoint/2010/main" val="27862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5A4-1F54-0246-A9D7-CDEE79610006}"/>
              </a:ext>
            </a:extLst>
          </p:cNvPr>
          <p:cNvSpPr>
            <a:spLocks noGrp="1"/>
          </p:cNvSpPr>
          <p:nvPr>
            <p:ph type="ctrTitle"/>
          </p:nvPr>
        </p:nvSpPr>
        <p:spPr/>
        <p:txBody>
          <a:bodyPr/>
          <a:lstStyle/>
          <a:p>
            <a:r>
              <a:rPr lang="en-US" b="1">
                <a:latin typeface="Amasis MT Pro" panose="02040504050005020304" pitchFamily="18" charset="77"/>
              </a:rPr>
              <a:t>WELCOME</a:t>
            </a:r>
          </a:p>
        </p:txBody>
      </p:sp>
      <p:sp>
        <p:nvSpPr>
          <p:cNvPr id="3" name="Subtitle 2">
            <a:extLst>
              <a:ext uri="{FF2B5EF4-FFF2-40B4-BE49-F238E27FC236}">
                <a16:creationId xmlns:a16="http://schemas.microsoft.com/office/drawing/2014/main" id="{4038DF77-6ED3-C7D4-BC88-064438DE7A06}"/>
              </a:ext>
            </a:extLst>
          </p:cNvPr>
          <p:cNvSpPr>
            <a:spLocks noGrp="1"/>
          </p:cNvSpPr>
          <p:nvPr>
            <p:ph type="subTitle" idx="1"/>
          </p:nvPr>
        </p:nvSpPr>
        <p:spPr/>
        <p:txBody>
          <a:bodyPr>
            <a:normAutofit/>
          </a:bodyPr>
          <a:lstStyle/>
          <a:p>
            <a:endParaRPr lang="en-US" sz="4400" i="1"/>
          </a:p>
        </p:txBody>
      </p:sp>
    </p:spTree>
    <p:extLst>
      <p:ext uri="{BB962C8B-B14F-4D97-AF65-F5344CB8AC3E}">
        <p14:creationId xmlns:p14="http://schemas.microsoft.com/office/powerpoint/2010/main" val="315769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B1A4-59C7-3BA9-A923-4EBEA318195C}"/>
              </a:ext>
            </a:extLst>
          </p:cNvPr>
          <p:cNvSpPr>
            <a:spLocks noGrp="1"/>
          </p:cNvSpPr>
          <p:nvPr>
            <p:ph type="title"/>
          </p:nvPr>
        </p:nvSpPr>
        <p:spPr/>
        <p:txBody>
          <a:bodyPr vert="horz" lIns="91440" tIns="45720" rIns="91440" bIns="45720" rtlCol="0" anchor="ctr">
            <a:normAutofit/>
          </a:bodyPr>
          <a:lstStyle/>
          <a:p>
            <a:pPr algn="l"/>
            <a:r>
              <a:rPr lang="en-US" b="1" kern="1200">
                <a:latin typeface="Amasis MT Pro Black" panose="02040A04050005020304" pitchFamily="18" charset="0"/>
              </a:rPr>
              <a:t>BSA Brand Center</a:t>
            </a:r>
          </a:p>
        </p:txBody>
      </p:sp>
      <p:pic>
        <p:nvPicPr>
          <p:cNvPr id="7" name="Content Placeholder 6" descr="A screenshot of a computer&#10;&#10;Description automatically generated">
            <a:hlinkClick r:id="rId3"/>
            <a:extLst>
              <a:ext uri="{FF2B5EF4-FFF2-40B4-BE49-F238E27FC236}">
                <a16:creationId xmlns:a16="http://schemas.microsoft.com/office/drawing/2014/main" id="{C0BD4EB3-60C0-1FFC-76CD-2719A9F2538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8144" y="1579440"/>
            <a:ext cx="7735712" cy="4351338"/>
          </a:xfrm>
          <a:prstGeom prst="rect">
            <a:avLst/>
          </a:prstGeom>
          <a:ln>
            <a:noFill/>
          </a:ln>
          <a:effectLst>
            <a:outerShdw blurRad="292100" dist="139700" dir="2700000" algn="tl" rotWithShape="0">
              <a:srgbClr val="333333">
                <a:alpha val="65000"/>
              </a:srgbClr>
            </a:outerShdw>
          </a:effectLst>
        </p:spPr>
      </p:pic>
      <p:pic>
        <p:nvPicPr>
          <p:cNvPr id="9" name="Picture 8" descr="A qr code with a black and white background&#10;&#10;Description automatically generated">
            <a:extLst>
              <a:ext uri="{FF2B5EF4-FFF2-40B4-BE49-F238E27FC236}">
                <a16:creationId xmlns:a16="http://schemas.microsoft.com/office/drawing/2014/main" id="{FE1D7765-CF63-3A00-ADB9-8B277C1FB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1317" y="3951381"/>
            <a:ext cx="2541494" cy="2541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794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B1A4-59C7-3BA9-A923-4EBEA318195C}"/>
              </a:ext>
            </a:extLst>
          </p:cNvPr>
          <p:cNvSpPr>
            <a:spLocks noGrp="1"/>
          </p:cNvSpPr>
          <p:nvPr>
            <p:ph type="title"/>
          </p:nvPr>
        </p:nvSpPr>
        <p:spPr/>
        <p:txBody>
          <a:bodyPr vert="horz" lIns="91440" tIns="45720" rIns="91440" bIns="45720" rtlCol="0" anchor="ctr">
            <a:normAutofit/>
          </a:bodyPr>
          <a:lstStyle/>
          <a:p>
            <a:pPr algn="l"/>
            <a:r>
              <a:rPr lang="en-US" b="1" kern="1200" err="1">
                <a:latin typeface="Amasis MT Pro Black" panose="02040A04050005020304" pitchFamily="18" charset="0"/>
              </a:rPr>
              <a:t>My.Scouting</a:t>
            </a:r>
            <a:r>
              <a:rPr lang="en-US" b="1">
                <a:latin typeface="Amasis MT Pro Black" panose="02040A04050005020304" pitchFamily="18" charset="0"/>
              </a:rPr>
              <a:t> Tools</a:t>
            </a:r>
            <a:endParaRPr lang="en-US" b="1" kern="1200">
              <a:latin typeface="Amasis MT Pro Black" panose="02040A04050005020304" pitchFamily="18" charset="0"/>
            </a:endParaRPr>
          </a:p>
        </p:txBody>
      </p:sp>
      <p:sp>
        <p:nvSpPr>
          <p:cNvPr id="6" name="Content Placeholder 5">
            <a:extLst>
              <a:ext uri="{FF2B5EF4-FFF2-40B4-BE49-F238E27FC236}">
                <a16:creationId xmlns:a16="http://schemas.microsoft.com/office/drawing/2014/main" id="{27C5BCE6-EA27-7091-994C-5C5A9F48B171}"/>
              </a:ext>
            </a:extLst>
          </p:cNvPr>
          <p:cNvSpPr>
            <a:spLocks noGrp="1"/>
          </p:cNvSpPr>
          <p:nvPr>
            <p:ph idx="1"/>
          </p:nvPr>
        </p:nvSpPr>
        <p:spPr/>
        <p:txBody>
          <a:bodyPr/>
          <a:lstStyle/>
          <a:p>
            <a:pPr marL="0" indent="0" rtl="0" fontAlgn="base">
              <a:spcBef>
                <a:spcPts val="0"/>
              </a:spcBef>
              <a:spcAft>
                <a:spcPts val="0"/>
              </a:spcAft>
              <a:buNone/>
            </a:pPr>
            <a:r>
              <a:rPr lang="en-US" b="0" i="0" u="none" strike="noStrike">
                <a:solidFill>
                  <a:srgbClr val="000000"/>
                </a:solidFill>
                <a:effectLst/>
                <a:latin typeface="Calibri" panose="020F0502020204030204" pitchFamily="34" charset="0"/>
                <a:cs typeface="Calibri" panose="020F0502020204030204" pitchFamily="34" charset="0"/>
                <a:hlinkClick r:id="rId3"/>
              </a:rPr>
              <a:t>BeAScout.org</a:t>
            </a:r>
            <a:endParaRPr lang="en-US" b="0" i="0" u="none" strike="noStrike">
              <a:solidFill>
                <a:srgbClr val="000000"/>
              </a:solidFill>
              <a:effectLst/>
              <a:latin typeface="Calibri" panose="020F0502020204030204" pitchFamily="34" charset="0"/>
              <a:cs typeface="Calibri" panose="020F0502020204030204" pitchFamily="34" charset="0"/>
            </a:endParaRPr>
          </a:p>
          <a:p>
            <a:pPr marL="0" indent="0" rtl="0" fontAlgn="base">
              <a:spcBef>
                <a:spcPts val="0"/>
              </a:spcBef>
              <a:spcAft>
                <a:spcPts val="0"/>
              </a:spcAft>
              <a:buNone/>
            </a:pPr>
            <a:r>
              <a:rPr lang="en-US" b="0" i="0" u="none" strike="noStrike">
                <a:solidFill>
                  <a:srgbClr val="000000"/>
                </a:solidFill>
                <a:effectLst/>
                <a:latin typeface="Calibri" panose="020F0502020204030204" pitchFamily="34" charset="0"/>
                <a:cs typeface="Calibri" panose="020F0502020204030204" pitchFamily="34" charset="0"/>
                <a:hlinkClick r:id="rId4"/>
              </a:rPr>
              <a:t>Invitation manager </a:t>
            </a:r>
            <a:endParaRPr lang="en-US" b="0" i="0" u="none" strike="noStrike">
              <a:solidFill>
                <a:srgbClr val="000000"/>
              </a:solidFill>
              <a:effectLst/>
              <a:latin typeface="Calibri" panose="020F0502020204030204" pitchFamily="34" charset="0"/>
              <a:cs typeface="Calibri" panose="020F0502020204030204" pitchFamily="34" charset="0"/>
            </a:endParaRPr>
          </a:p>
          <a:p>
            <a:pPr marL="0" indent="0" rtl="0" fontAlgn="base">
              <a:spcBef>
                <a:spcPts val="0"/>
              </a:spcBef>
              <a:spcAft>
                <a:spcPts val="0"/>
              </a:spcAft>
              <a:buNone/>
            </a:pPr>
            <a:r>
              <a:rPr lang="en-US" b="0" i="0" u="none" strike="noStrike">
                <a:solidFill>
                  <a:srgbClr val="000000"/>
                </a:solidFill>
                <a:effectLst/>
                <a:latin typeface="Calibri" panose="020F0502020204030204" pitchFamily="34" charset="0"/>
                <a:cs typeface="Calibri" panose="020F0502020204030204" pitchFamily="34" charset="0"/>
                <a:hlinkClick r:id="rId5"/>
              </a:rPr>
              <a:t>Application manager</a:t>
            </a:r>
            <a:endParaRPr lang="en-US" b="0" i="0" u="none" strike="noStrike">
              <a:solidFill>
                <a:srgbClr val="000000"/>
              </a:solidFill>
              <a:effectLst/>
              <a:latin typeface="Calibri" panose="020F0502020204030204" pitchFamily="34" charset="0"/>
              <a:cs typeface="Calibri" panose="020F0502020204030204" pitchFamily="34" charset="0"/>
            </a:endParaRPr>
          </a:p>
          <a:p>
            <a:pPr lvl="1" fontAlgn="base">
              <a:spcBef>
                <a:spcPts val="0"/>
              </a:spcBef>
            </a:pPr>
            <a:r>
              <a:rPr lang="en-US" b="0" i="0" u="none" strike="noStrike">
                <a:solidFill>
                  <a:srgbClr val="000000"/>
                </a:solidFill>
                <a:effectLst/>
                <a:latin typeface="Calibri" panose="020F0502020204030204" pitchFamily="34" charset="0"/>
                <a:cs typeface="Calibri" panose="020F0502020204030204" pitchFamily="34" charset="0"/>
              </a:rPr>
              <a:t>Using the Online Application</a:t>
            </a:r>
          </a:p>
          <a:p>
            <a:pPr lvl="1" fontAlgn="base">
              <a:spcBef>
                <a:spcPts val="0"/>
              </a:spcBef>
            </a:pPr>
            <a:r>
              <a:rPr lang="en-US" b="0" i="0" u="none" strike="noStrike">
                <a:solidFill>
                  <a:srgbClr val="000000"/>
                </a:solidFill>
                <a:effectLst/>
                <a:latin typeface="Calibri" panose="020F0502020204030204" pitchFamily="34" charset="0"/>
                <a:cs typeface="Calibri" panose="020F0502020204030204" pitchFamily="34" charset="0"/>
              </a:rPr>
              <a:t>Online Application Approval</a:t>
            </a:r>
          </a:p>
        </p:txBody>
      </p:sp>
      <p:pic>
        <p:nvPicPr>
          <p:cNvPr id="4" name="Picture 3" descr="A qr code with a white background&#10;&#10;Description automatically generated">
            <a:extLst>
              <a:ext uri="{FF2B5EF4-FFF2-40B4-BE49-F238E27FC236}">
                <a16:creationId xmlns:a16="http://schemas.microsoft.com/office/drawing/2014/main" id="{7FE50C7D-6BAA-1645-EC46-29B7017CAC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9817" y="1690688"/>
            <a:ext cx="2921653" cy="2921653"/>
          </a:xfrm>
          <a:prstGeom prst="rect">
            <a:avLst/>
          </a:prstGeom>
        </p:spPr>
      </p:pic>
    </p:spTree>
    <p:extLst>
      <p:ext uri="{BB962C8B-B14F-4D97-AF65-F5344CB8AC3E}">
        <p14:creationId xmlns:p14="http://schemas.microsoft.com/office/powerpoint/2010/main" val="419191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511DDA-4835-BB5A-002F-1F62435E11E2}"/>
              </a:ext>
            </a:extLst>
          </p:cNvPr>
          <p:cNvSpPr>
            <a:spLocks noGrp="1"/>
          </p:cNvSpPr>
          <p:nvPr>
            <p:ph type="title"/>
          </p:nvPr>
        </p:nvSpPr>
        <p:spPr>
          <a:xfrm>
            <a:off x="831850" y="1709739"/>
            <a:ext cx="10515600" cy="1854344"/>
          </a:xfrm>
        </p:spPr>
        <p:txBody>
          <a:bodyPr/>
          <a:lstStyle/>
          <a:p>
            <a:pPr algn="ctr"/>
            <a:r>
              <a:rPr lang="en-US">
                <a:latin typeface="Amasis MT Pro Black" panose="02040A04050005020304" pitchFamily="18" charset="0"/>
              </a:rPr>
              <a:t>Overcoming Objections</a:t>
            </a:r>
          </a:p>
        </p:txBody>
      </p:sp>
      <p:sp>
        <p:nvSpPr>
          <p:cNvPr id="5" name="Text Placeholder 4">
            <a:extLst>
              <a:ext uri="{FF2B5EF4-FFF2-40B4-BE49-F238E27FC236}">
                <a16:creationId xmlns:a16="http://schemas.microsoft.com/office/drawing/2014/main" id="{BA7BA00C-4732-9323-BCA7-5707E0EB78DC}"/>
              </a:ext>
            </a:extLst>
          </p:cNvPr>
          <p:cNvSpPr>
            <a:spLocks noGrp="1"/>
          </p:cNvSpPr>
          <p:nvPr>
            <p:ph type="body" idx="1"/>
          </p:nvPr>
        </p:nvSpPr>
        <p:spPr>
          <a:xfrm>
            <a:off x="831850" y="3564083"/>
            <a:ext cx="10515600" cy="2525567"/>
          </a:xfrm>
        </p:spPr>
        <p:txBody>
          <a:bodyPr>
            <a:normAutofit/>
          </a:bodyPr>
          <a:lstStyle/>
          <a:p>
            <a:pPr algn="r"/>
            <a:r>
              <a:rPr lang="en-US" sz="3200">
                <a:latin typeface="Amasis MT Pro Black" panose="02040A04050005020304" pitchFamily="18" charset="0"/>
              </a:rPr>
              <a:t>and “Closing the Sale”</a:t>
            </a:r>
          </a:p>
        </p:txBody>
      </p:sp>
    </p:spTree>
    <p:extLst>
      <p:ext uri="{BB962C8B-B14F-4D97-AF65-F5344CB8AC3E}">
        <p14:creationId xmlns:p14="http://schemas.microsoft.com/office/powerpoint/2010/main" val="1859091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B1A4-59C7-3BA9-A923-4EBEA318195C}"/>
              </a:ext>
            </a:extLst>
          </p:cNvPr>
          <p:cNvSpPr>
            <a:spLocks noGrp="1"/>
          </p:cNvSpPr>
          <p:nvPr>
            <p:ph type="title"/>
          </p:nvPr>
        </p:nvSpPr>
        <p:spPr/>
        <p:txBody>
          <a:bodyPr vert="horz" lIns="91440" tIns="45720" rIns="91440" bIns="45720" rtlCol="0" anchor="ctr">
            <a:normAutofit/>
          </a:bodyPr>
          <a:lstStyle/>
          <a:p>
            <a:pPr algn="l"/>
            <a:r>
              <a:rPr lang="en-US" b="1" kern="1200">
                <a:latin typeface="Amasis MT Pro Black" panose="02040A04050005020304" pitchFamily="18" charset="0"/>
              </a:rPr>
              <a:t>Overcoming Objections</a:t>
            </a:r>
          </a:p>
        </p:txBody>
      </p:sp>
      <p:sp>
        <p:nvSpPr>
          <p:cNvPr id="3" name="Subtitle 2">
            <a:extLst>
              <a:ext uri="{FF2B5EF4-FFF2-40B4-BE49-F238E27FC236}">
                <a16:creationId xmlns:a16="http://schemas.microsoft.com/office/drawing/2014/main" id="{BBE54667-CF11-EE66-3FF1-E4BDA57FA41C}"/>
              </a:ext>
            </a:extLst>
          </p:cNvPr>
          <p:cNvSpPr>
            <a:spLocks noGrp="1"/>
          </p:cNvSpPr>
          <p:nvPr>
            <p:ph idx="1"/>
          </p:nvPr>
        </p:nvSpPr>
        <p:spPr>
          <a:xfrm>
            <a:off x="838200" y="1543237"/>
            <a:ext cx="10515600" cy="4351338"/>
          </a:xfrm>
        </p:spPr>
        <p:txBody>
          <a:bodyPr vert="horz" lIns="91440" tIns="45720" rIns="91440" bIns="45720" rtlCol="0" anchor="ctr">
            <a:normAutofit/>
          </a:bodyPr>
          <a:lstStyle/>
          <a:p>
            <a:pPr marL="742950" marR="0" lvl="1" indent="-228600" algn="l">
              <a:spcBef>
                <a:spcPts val="0"/>
              </a:spcBef>
              <a:spcAft>
                <a:spcPts val="0"/>
              </a:spcAft>
              <a:buSzPts val="1000"/>
              <a:buFont typeface="Arial" panose="020B0604020202020204" pitchFamily="34" charset="0"/>
              <a:buChar char="•"/>
              <a:tabLst>
                <a:tab pos="914400" algn="l"/>
              </a:tabLst>
            </a:pPr>
            <a:r>
              <a:rPr lang="en-US" sz="2800" u="sng">
                <a:solidFill>
                  <a:schemeClr val="tx2"/>
                </a:solidFill>
                <a:effectLst/>
              </a:rPr>
              <a:t>It costs too much!</a:t>
            </a:r>
            <a:r>
              <a:rPr lang="en-US" sz="2800">
                <a:solidFill>
                  <a:schemeClr val="tx2"/>
                </a:solidFill>
                <a:effectLst/>
              </a:rPr>
              <a:t> </a:t>
            </a:r>
            <a:endParaRPr lang="en-US" sz="2800">
              <a:solidFill>
                <a:schemeClr val="tx2"/>
              </a:solidFill>
            </a:endParaRPr>
          </a:p>
          <a:p>
            <a:pPr marL="1200150" lvl="2">
              <a:spcBef>
                <a:spcPts val="0"/>
              </a:spcBef>
              <a:buSzPts val="1000"/>
              <a:tabLst>
                <a:tab pos="914400" algn="l"/>
              </a:tabLst>
            </a:pPr>
            <a:r>
              <a:rPr lang="en-US" sz="2400">
                <a:solidFill>
                  <a:schemeClr val="tx2"/>
                </a:solidFill>
                <a:effectLst/>
              </a:rPr>
              <a:t>Product Sale </a:t>
            </a:r>
          </a:p>
          <a:p>
            <a:pPr marL="1200150" lvl="2">
              <a:spcBef>
                <a:spcPts val="0"/>
              </a:spcBef>
              <a:buSzPts val="1000"/>
              <a:tabLst>
                <a:tab pos="914400" algn="l"/>
              </a:tabLst>
            </a:pPr>
            <a:r>
              <a:rPr lang="en-US" sz="2400">
                <a:solidFill>
                  <a:schemeClr val="tx2"/>
                </a:solidFill>
                <a:effectLst/>
              </a:rPr>
              <a:t>ACE</a:t>
            </a:r>
          </a:p>
          <a:p>
            <a:pPr marL="1200150" lvl="2">
              <a:spcBef>
                <a:spcPts val="0"/>
              </a:spcBef>
              <a:buSzPts val="1000"/>
              <a:tabLst>
                <a:tab pos="914400" algn="l"/>
              </a:tabLst>
            </a:pPr>
            <a:r>
              <a:rPr lang="en-US" sz="2400">
                <a:solidFill>
                  <a:schemeClr val="tx2"/>
                </a:solidFill>
                <a:effectLst/>
              </a:rPr>
              <a:t>Community/Chartered Org </a:t>
            </a:r>
            <a:r>
              <a:rPr lang="en-US" sz="2400">
                <a:solidFill>
                  <a:schemeClr val="tx2"/>
                </a:solidFill>
              </a:rPr>
              <a:t>F</a:t>
            </a:r>
            <a:r>
              <a:rPr lang="en-US" sz="2400">
                <a:solidFill>
                  <a:schemeClr val="tx2"/>
                </a:solidFill>
                <a:effectLst/>
              </a:rPr>
              <a:t>unding. </a:t>
            </a:r>
            <a:endParaRPr lang="en-US" sz="2400">
              <a:solidFill>
                <a:schemeClr val="tx2"/>
              </a:solidFill>
            </a:endParaRPr>
          </a:p>
          <a:p>
            <a:pPr marL="1200150" lvl="2">
              <a:spcBef>
                <a:spcPts val="0"/>
              </a:spcBef>
              <a:buSzPts val="1000"/>
              <a:tabLst>
                <a:tab pos="914400" algn="l"/>
              </a:tabLst>
            </a:pPr>
            <a:r>
              <a:rPr lang="en-US" sz="2400">
                <a:solidFill>
                  <a:schemeClr val="tx2"/>
                </a:solidFill>
                <a:effectLst/>
              </a:rPr>
              <a:t>Value for what you're spending</a:t>
            </a:r>
            <a:r>
              <a:rPr lang="en-US" sz="2400">
                <a:solidFill>
                  <a:schemeClr val="tx2"/>
                </a:solidFill>
              </a:rPr>
              <a:t>: </a:t>
            </a:r>
            <a:r>
              <a:rPr lang="en-US" sz="2400">
                <a:solidFill>
                  <a:schemeClr val="tx2"/>
                </a:solidFill>
                <a:effectLst/>
              </a:rPr>
              <a:t>1 year of programming can be broken down into </a:t>
            </a:r>
            <a:r>
              <a:rPr lang="en-US" sz="2400" b="1">
                <a:solidFill>
                  <a:schemeClr val="tx2"/>
                </a:solidFill>
                <a:effectLst/>
              </a:rPr>
              <a:t>monthly cost</a:t>
            </a:r>
            <a:r>
              <a:rPr lang="en-US" sz="2400">
                <a:solidFill>
                  <a:schemeClr val="tx2"/>
                </a:solidFill>
                <a:effectLst/>
              </a:rPr>
              <a:t>, which can be broken down even more.</a:t>
            </a:r>
          </a:p>
          <a:p>
            <a:pPr marL="971550" lvl="2" indent="0">
              <a:spcBef>
                <a:spcPts val="0"/>
              </a:spcBef>
              <a:buSzPts val="1000"/>
              <a:buNone/>
              <a:tabLst>
                <a:tab pos="914400" algn="l"/>
              </a:tabLst>
            </a:pPr>
            <a:endParaRPr lang="en-US" sz="2400">
              <a:solidFill>
                <a:schemeClr val="tx2"/>
              </a:solidFill>
              <a:effectLst/>
            </a:endParaRP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u="sng">
                <a:solidFill>
                  <a:schemeClr val="tx2"/>
                </a:solidFill>
                <a:effectLst/>
              </a:rPr>
              <a:t>We don't have the time</a:t>
            </a:r>
            <a:r>
              <a:rPr lang="en-US" sz="2800" u="sng">
                <a:solidFill>
                  <a:schemeClr val="tx2"/>
                </a:solidFill>
              </a:rPr>
              <a:t>…</a:t>
            </a:r>
          </a:p>
          <a:p>
            <a:pPr marL="1200150" lvl="2">
              <a:spcBef>
                <a:spcPts val="0"/>
              </a:spcBef>
              <a:buSzPts val="1000"/>
              <a:tabLst>
                <a:tab pos="914400" algn="l"/>
              </a:tabLst>
            </a:pPr>
            <a:r>
              <a:rPr lang="en-US" sz="2400">
                <a:solidFill>
                  <a:schemeClr val="tx2"/>
                </a:solidFill>
              </a:rPr>
              <a:t>“T</a:t>
            </a:r>
            <a:r>
              <a:rPr lang="en-US" sz="2400">
                <a:solidFill>
                  <a:schemeClr val="tx2"/>
                </a:solidFill>
                <a:effectLst/>
              </a:rPr>
              <a:t>his pack may not be on a good night for you, but if you head to beascout.org, you can find other packs in the area that meet on different nights!”</a:t>
            </a:r>
          </a:p>
          <a:p>
            <a:pPr indent="-228600" algn="l">
              <a:buFont typeface="Arial" panose="020B0604020202020204" pitchFamily="34" charset="0"/>
              <a:buChar char="•"/>
            </a:pPr>
            <a:endParaRPr lang="en-US">
              <a:solidFill>
                <a:schemeClr val="tx2"/>
              </a:solidFill>
            </a:endParaRPr>
          </a:p>
        </p:txBody>
      </p:sp>
    </p:spTree>
    <p:extLst>
      <p:ext uri="{BB962C8B-B14F-4D97-AF65-F5344CB8AC3E}">
        <p14:creationId xmlns:p14="http://schemas.microsoft.com/office/powerpoint/2010/main" val="2415924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E54667-CF11-EE66-3FF1-E4BDA57FA41C}"/>
              </a:ext>
            </a:extLst>
          </p:cNvPr>
          <p:cNvSpPr>
            <a:spLocks noGrp="1"/>
          </p:cNvSpPr>
          <p:nvPr>
            <p:ph type="body" idx="1"/>
          </p:nvPr>
        </p:nvSpPr>
        <p:spPr>
          <a:xfrm>
            <a:off x="838200" y="1690688"/>
            <a:ext cx="10515600" cy="2491347"/>
          </a:xfrm>
        </p:spPr>
        <p:txBody>
          <a:bodyPr vert="horz" lIns="91440" tIns="45720" rIns="91440" bIns="45720" rtlCol="0" anchor="ctr">
            <a:noAutofit/>
          </a:bodyPr>
          <a:lstStyle/>
          <a:p>
            <a:pPr marR="0" lvl="0" algn="l">
              <a:spcBef>
                <a:spcPts val="0"/>
              </a:spcBef>
              <a:spcAft>
                <a:spcPts val="0"/>
              </a:spcAft>
              <a:buSzPts val="1000"/>
              <a:tabLst>
                <a:tab pos="457200" algn="l"/>
              </a:tabLst>
            </a:pPr>
            <a:endParaRPr lang="en-US" sz="2800">
              <a:solidFill>
                <a:schemeClr val="tx2"/>
              </a:solidFill>
              <a:effectLst/>
            </a:endParaRPr>
          </a:p>
          <a:p>
            <a:pPr indent="-228600" algn="l">
              <a:spcAft>
                <a:spcPts val="0"/>
              </a:spcAft>
              <a:buFont typeface="Arial" panose="020B0604020202020204" pitchFamily="34" charset="0"/>
              <a:buChar char="•"/>
            </a:pPr>
            <a:endParaRPr lang="en-US" sz="2800">
              <a:solidFill>
                <a:schemeClr val="tx2"/>
              </a:solidFill>
              <a:effectLst/>
            </a:endParaRP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u="sng">
                <a:solidFill>
                  <a:schemeClr val="tx2"/>
                </a:solidFill>
                <a:effectLst/>
              </a:rPr>
              <a:t>I wasn't a scout growing up, I just don't see the value</a:t>
            </a:r>
            <a:r>
              <a:rPr lang="en-US" sz="2800" u="sng">
                <a:solidFill>
                  <a:schemeClr val="tx2"/>
                </a:solidFill>
              </a:rPr>
              <a:t>.</a:t>
            </a:r>
          </a:p>
          <a:p>
            <a:pPr marL="1200150" lvl="2" indent="-228600">
              <a:spcBef>
                <a:spcPts val="0"/>
              </a:spcBef>
              <a:buSzPts val="1000"/>
              <a:buFont typeface="Arial" panose="020B0604020202020204" pitchFamily="34" charset="0"/>
              <a:buChar char="•"/>
              <a:tabLst>
                <a:tab pos="914400" algn="l"/>
              </a:tabLst>
            </a:pPr>
            <a:r>
              <a:rPr lang="en-US" sz="2400">
                <a:solidFill>
                  <a:schemeClr val="tx2"/>
                </a:solidFill>
                <a:effectLst/>
              </a:rPr>
              <a:t>We can help teach kids valuable life lessons that they can't always learn elsewhere.</a:t>
            </a:r>
          </a:p>
          <a:p>
            <a:pPr marL="1200150" lvl="2" indent="-228600">
              <a:spcBef>
                <a:spcPts val="0"/>
              </a:spcBef>
              <a:buSzPts val="1000"/>
              <a:buFont typeface="Arial" panose="020B0604020202020204" pitchFamily="34" charset="0"/>
              <a:buChar char="•"/>
              <a:tabLst>
                <a:tab pos="914400" algn="l"/>
              </a:tabLst>
            </a:pPr>
            <a:r>
              <a:rPr lang="en-US" sz="2400">
                <a:solidFill>
                  <a:schemeClr val="tx2"/>
                </a:solidFill>
                <a:effectLst/>
              </a:rPr>
              <a:t>Scouting is design</a:t>
            </a:r>
            <a:r>
              <a:rPr lang="en-US" sz="2400">
                <a:solidFill>
                  <a:schemeClr val="tx2"/>
                </a:solidFill>
              </a:rPr>
              <a:t>ed to give you “scheduled” time with your kid!</a:t>
            </a:r>
          </a:p>
          <a:p>
            <a:pPr marL="1200150" lvl="2" indent="-228600">
              <a:spcBef>
                <a:spcPts val="0"/>
              </a:spcBef>
              <a:buSzPts val="1000"/>
              <a:buFont typeface="Arial" panose="020B0604020202020204" pitchFamily="34" charset="0"/>
              <a:buChar char="•"/>
              <a:tabLst>
                <a:tab pos="914400" algn="l"/>
              </a:tabLst>
            </a:pPr>
            <a:endParaRPr lang="en-US" sz="2600">
              <a:solidFill>
                <a:schemeClr val="tx2"/>
              </a:solidFill>
              <a:effectLst/>
            </a:endParaRPr>
          </a:p>
          <a:p>
            <a:pPr marL="742950" lvl="1" indent="-228600">
              <a:spcBef>
                <a:spcPts val="0"/>
              </a:spcBef>
              <a:buSzPts val="1000"/>
              <a:buFont typeface="Arial" panose="020B0604020202020204" pitchFamily="34" charset="0"/>
              <a:buChar char="•"/>
              <a:tabLst>
                <a:tab pos="914400" algn="l"/>
              </a:tabLst>
            </a:pPr>
            <a:r>
              <a:rPr lang="en-US" sz="3000" u="sng">
                <a:solidFill>
                  <a:schemeClr val="tx2"/>
                </a:solidFill>
                <a:effectLst/>
              </a:rPr>
              <a:t>No, she's </a:t>
            </a:r>
            <a:r>
              <a:rPr lang="en-US" sz="3000" u="sng" err="1">
                <a:solidFill>
                  <a:schemeClr val="tx2"/>
                </a:solidFill>
                <a:effectLst/>
              </a:rPr>
              <a:t>gonna</a:t>
            </a:r>
            <a:r>
              <a:rPr lang="en-US" sz="3000" u="sng">
                <a:solidFill>
                  <a:schemeClr val="tx2"/>
                </a:solidFill>
                <a:effectLst/>
              </a:rPr>
              <a:t> be a girl scout. That's where girls belong…</a:t>
            </a:r>
            <a:endParaRPr lang="en-US" sz="3000" u="sng">
              <a:solidFill>
                <a:schemeClr val="tx2"/>
              </a:solidFill>
            </a:endParaRPr>
          </a:p>
          <a:p>
            <a:pPr marL="1200150" lvl="2" indent="-228600">
              <a:spcBef>
                <a:spcPts val="0"/>
              </a:spcBef>
              <a:buSzPts val="1000"/>
              <a:buFont typeface="Arial" panose="020B0604020202020204" pitchFamily="34" charset="0"/>
              <a:buChar char="•"/>
              <a:tabLst>
                <a:tab pos="914400" algn="l"/>
              </a:tabLst>
            </a:pPr>
            <a:r>
              <a:rPr lang="en-US" sz="2400">
                <a:solidFill>
                  <a:schemeClr val="tx2"/>
                </a:solidFill>
                <a:effectLst/>
              </a:rPr>
              <a:t>Cub Scouts is open to girls as well!</a:t>
            </a:r>
          </a:p>
          <a:p>
            <a:pPr marL="1200150" lvl="2" indent="-228600">
              <a:spcBef>
                <a:spcPts val="0"/>
              </a:spcBef>
              <a:buSzPts val="1000"/>
              <a:buFont typeface="Arial" panose="020B0604020202020204" pitchFamily="34" charset="0"/>
              <a:buChar char="•"/>
              <a:tabLst>
                <a:tab pos="914400" algn="l"/>
              </a:tabLst>
            </a:pPr>
            <a:r>
              <a:rPr lang="en-US" sz="2400">
                <a:solidFill>
                  <a:schemeClr val="tx2"/>
                </a:solidFill>
              </a:rPr>
              <a:t>Many girls do BOTH!</a:t>
            </a:r>
          </a:p>
        </p:txBody>
      </p:sp>
      <p:sp>
        <p:nvSpPr>
          <p:cNvPr id="18" name="Title 1">
            <a:extLst>
              <a:ext uri="{FF2B5EF4-FFF2-40B4-BE49-F238E27FC236}">
                <a16:creationId xmlns:a16="http://schemas.microsoft.com/office/drawing/2014/main" id="{7FCE25E5-C895-1639-13D0-4D9B2BAF1FB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Amasis MT Pro Black" panose="02040A04050005020304" pitchFamily="18" charset="0"/>
              </a:rPr>
              <a:t>Overcoming Objections</a:t>
            </a:r>
          </a:p>
        </p:txBody>
      </p:sp>
    </p:spTree>
    <p:extLst>
      <p:ext uri="{BB962C8B-B14F-4D97-AF65-F5344CB8AC3E}">
        <p14:creationId xmlns:p14="http://schemas.microsoft.com/office/powerpoint/2010/main" val="3105458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E54667-CF11-EE66-3FF1-E4BDA57FA41C}"/>
              </a:ext>
            </a:extLst>
          </p:cNvPr>
          <p:cNvSpPr>
            <a:spLocks noGrp="1"/>
          </p:cNvSpPr>
          <p:nvPr>
            <p:ph type="body" idx="1"/>
          </p:nvPr>
        </p:nvSpPr>
        <p:spPr>
          <a:xfrm>
            <a:off x="838200" y="1793509"/>
            <a:ext cx="10515600" cy="3121391"/>
          </a:xfrm>
        </p:spPr>
        <p:txBody>
          <a:bodyPr vert="horz" lIns="91440" tIns="45720" rIns="91440" bIns="45720" rtlCol="0" anchor="ctr">
            <a:noAutofit/>
          </a:bodyPr>
          <a:lstStyle/>
          <a:p>
            <a:pPr marL="742950" marR="0" lvl="1" indent="-228600" algn="l">
              <a:spcBef>
                <a:spcPts val="0"/>
              </a:spcBef>
              <a:spcAft>
                <a:spcPts val="0"/>
              </a:spcAft>
              <a:buSzPts val="1000"/>
              <a:buFont typeface="Arial" panose="020B0604020202020204" pitchFamily="34" charset="0"/>
              <a:buChar char="•"/>
              <a:tabLst>
                <a:tab pos="914400" algn="l"/>
              </a:tabLst>
            </a:pPr>
            <a:r>
              <a:rPr lang="en-US" sz="2800" u="sng">
                <a:solidFill>
                  <a:schemeClr val="tx2"/>
                </a:solidFill>
                <a:effectLst/>
              </a:rPr>
              <a:t>No, not interested…</a:t>
            </a:r>
            <a:endParaRPr lang="en-US" sz="2800">
              <a:solidFill>
                <a:schemeClr val="tx2"/>
              </a:solidFill>
              <a:effectLst/>
            </a:endParaRPr>
          </a:p>
          <a:p>
            <a:pPr marL="1200150" lvl="2" indent="-228600">
              <a:spcBef>
                <a:spcPts val="0"/>
              </a:spcBef>
              <a:buSzPts val="1000"/>
              <a:buFont typeface="Arial" panose="020B0604020202020204" pitchFamily="34" charset="0"/>
              <a:buChar char="•"/>
              <a:tabLst>
                <a:tab pos="914400" algn="l"/>
              </a:tabLst>
            </a:pPr>
            <a:r>
              <a:rPr lang="en-US" sz="2400">
                <a:solidFill>
                  <a:schemeClr val="tx2"/>
                </a:solidFill>
              </a:rPr>
              <a:t>“T</a:t>
            </a:r>
            <a:r>
              <a:rPr lang="en-US" sz="2400">
                <a:solidFill>
                  <a:schemeClr val="tx2"/>
                </a:solidFill>
                <a:effectLst/>
              </a:rPr>
              <a:t>hank you for your time and if you have any further questions, here's my info and I would be happy to answer things for you.”</a:t>
            </a:r>
          </a:p>
          <a:p>
            <a:pPr marL="971550" lvl="2">
              <a:spcBef>
                <a:spcPts val="0"/>
              </a:spcBef>
              <a:buSzPts val="1000"/>
              <a:tabLst>
                <a:tab pos="914400" algn="l"/>
              </a:tabLst>
            </a:pPr>
            <a:endParaRPr lang="en-US" sz="2600">
              <a:solidFill>
                <a:schemeClr val="tx2"/>
              </a:solidFill>
              <a:effectLst/>
            </a:endParaRP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u="sng">
                <a:solidFill>
                  <a:schemeClr val="tx2"/>
                </a:solidFill>
              </a:rPr>
              <a:t>I hear about Scouting not being safe…</a:t>
            </a:r>
          </a:p>
          <a:p>
            <a:pPr marL="1200150" lvl="2" indent="-228600">
              <a:spcBef>
                <a:spcPts val="0"/>
              </a:spcBef>
              <a:buSzPts val="1000"/>
              <a:buFont typeface="Arial" panose="020B0604020202020204" pitchFamily="34" charset="0"/>
              <a:buChar char="•"/>
              <a:tabLst>
                <a:tab pos="914400" algn="l"/>
              </a:tabLst>
            </a:pPr>
            <a:r>
              <a:rPr lang="en-US" sz="2400">
                <a:solidFill>
                  <a:schemeClr val="tx2"/>
                </a:solidFill>
              </a:rPr>
              <a:t>Often the “unsaid objection”</a:t>
            </a:r>
          </a:p>
          <a:p>
            <a:pPr marL="1200150" lvl="2" indent="-228600">
              <a:spcBef>
                <a:spcPts val="0"/>
              </a:spcBef>
              <a:buSzPts val="1000"/>
              <a:buFont typeface="Arial" panose="020B0604020202020204" pitchFamily="34" charset="0"/>
              <a:buChar char="•"/>
              <a:tabLst>
                <a:tab pos="914400" algn="l"/>
              </a:tabLst>
            </a:pPr>
            <a:r>
              <a:rPr lang="en-US" sz="2400">
                <a:solidFill>
                  <a:schemeClr val="tx2"/>
                </a:solidFill>
                <a:effectLst/>
              </a:rPr>
              <a:t>Barriers to Abuse / Youth Protection</a:t>
            </a:r>
          </a:p>
          <a:p>
            <a:pPr marL="1200150" lvl="2" indent="-228600">
              <a:spcBef>
                <a:spcPts val="0"/>
              </a:spcBef>
              <a:buSzPts val="1000"/>
              <a:buFont typeface="Arial" panose="020B0604020202020204" pitchFamily="34" charset="0"/>
              <a:buChar char="•"/>
              <a:tabLst>
                <a:tab pos="914400" algn="l"/>
              </a:tabLst>
            </a:pPr>
            <a:r>
              <a:rPr lang="en-US" sz="2400">
                <a:solidFill>
                  <a:schemeClr val="tx2"/>
                </a:solidFill>
              </a:rPr>
              <a:t>Guide to Safe Scouting</a:t>
            </a:r>
          </a:p>
          <a:p>
            <a:pPr marL="1200150" lvl="2" indent="-228600">
              <a:spcBef>
                <a:spcPts val="0"/>
              </a:spcBef>
              <a:buSzPts val="1000"/>
              <a:buFont typeface="Arial" panose="020B0604020202020204" pitchFamily="34" charset="0"/>
              <a:buChar char="•"/>
              <a:tabLst>
                <a:tab pos="914400" algn="l"/>
              </a:tabLst>
            </a:pPr>
            <a:r>
              <a:rPr lang="en-US" sz="2400">
                <a:solidFill>
                  <a:schemeClr val="tx2"/>
                </a:solidFill>
                <a:effectLst/>
              </a:rPr>
              <a:t>“As a fellow parent, my children’s safety is extremely important to me…”</a:t>
            </a:r>
            <a:endParaRPr lang="en-US" sz="2400">
              <a:solidFill>
                <a:schemeClr val="tx2"/>
              </a:solidFill>
            </a:endParaRPr>
          </a:p>
        </p:txBody>
      </p:sp>
      <p:sp>
        <p:nvSpPr>
          <p:cNvPr id="6" name="Title 1">
            <a:extLst>
              <a:ext uri="{FF2B5EF4-FFF2-40B4-BE49-F238E27FC236}">
                <a16:creationId xmlns:a16="http://schemas.microsoft.com/office/drawing/2014/main" id="{A7BE08BA-0139-53DD-C30C-AA8025D5038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Amasis MT Pro Black" panose="02040A04050005020304" pitchFamily="18" charset="0"/>
              </a:rPr>
              <a:t>Overcoming Objections</a:t>
            </a:r>
          </a:p>
        </p:txBody>
      </p:sp>
    </p:spTree>
    <p:extLst>
      <p:ext uri="{BB962C8B-B14F-4D97-AF65-F5344CB8AC3E}">
        <p14:creationId xmlns:p14="http://schemas.microsoft.com/office/powerpoint/2010/main" val="236516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E54667-CF11-EE66-3FF1-E4BDA57FA41C}"/>
              </a:ext>
            </a:extLst>
          </p:cNvPr>
          <p:cNvSpPr>
            <a:spLocks noGrp="1"/>
          </p:cNvSpPr>
          <p:nvPr>
            <p:ph type="body" idx="1"/>
          </p:nvPr>
        </p:nvSpPr>
        <p:spPr>
          <a:xfrm>
            <a:off x="1425388" y="2162786"/>
            <a:ext cx="9928412" cy="2395767"/>
          </a:xfrm>
        </p:spPr>
        <p:txBody>
          <a:bodyPr vert="horz" lIns="91440" tIns="45720" rIns="91440" bIns="45720" rtlCol="0" anchor="ctr">
            <a:noAutofit/>
          </a:bodyPr>
          <a:lstStyle/>
          <a:p>
            <a:pPr marL="342900" marR="0" lvl="0" indent="-228600" algn="l">
              <a:spcBef>
                <a:spcPts val="0"/>
              </a:spcBef>
              <a:spcAft>
                <a:spcPts val="0"/>
              </a:spcAft>
              <a:buSzPts val="1000"/>
              <a:buFont typeface="Arial" panose="020B0604020202020204" pitchFamily="34" charset="0"/>
              <a:buChar char="•"/>
              <a:tabLst>
                <a:tab pos="457200" algn="l"/>
              </a:tabLst>
            </a:pPr>
            <a:r>
              <a:rPr lang="en-US" sz="2800">
                <a:solidFill>
                  <a:schemeClr val="tx2"/>
                </a:solidFill>
                <a:effectLst/>
              </a:rPr>
              <a:t>Working the ONLINE application process:</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effectLst/>
              </a:rPr>
              <a:t>Where to go</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effectLst/>
              </a:rPr>
              <a:t>Info Needed</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effectLst/>
              </a:rPr>
              <a:t>What happens after it's sent?</a:t>
            </a:r>
          </a:p>
          <a:p>
            <a:pPr indent="-228600" algn="l">
              <a:buFont typeface="Arial" panose="020B0604020202020204" pitchFamily="34" charset="0"/>
              <a:buChar char="•"/>
            </a:pPr>
            <a:endParaRPr lang="en-US" sz="2800">
              <a:solidFill>
                <a:schemeClr val="tx2"/>
              </a:solidFill>
            </a:endParaRPr>
          </a:p>
        </p:txBody>
      </p:sp>
      <p:sp>
        <p:nvSpPr>
          <p:cNvPr id="6" name="Title 1">
            <a:extLst>
              <a:ext uri="{FF2B5EF4-FFF2-40B4-BE49-F238E27FC236}">
                <a16:creationId xmlns:a16="http://schemas.microsoft.com/office/drawing/2014/main" id="{8052C23C-F20A-ECDA-E1A0-67918F5D815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Amasis MT Pro Black" panose="02040A04050005020304" pitchFamily="18" charset="0"/>
              </a:rPr>
              <a:t>The Application Process:</a:t>
            </a:r>
            <a:br>
              <a:rPr lang="en-US" sz="4400" b="1">
                <a:latin typeface="Amasis MT Pro Black" panose="02040A04050005020304" pitchFamily="18" charset="0"/>
              </a:rPr>
            </a:br>
            <a:r>
              <a:rPr lang="en-US" sz="4400" b="1">
                <a:latin typeface="Amasis MT Pro Black" panose="02040A04050005020304" pitchFamily="18" charset="0"/>
              </a:rPr>
              <a:t>Electronic &amp; Paper</a:t>
            </a:r>
          </a:p>
        </p:txBody>
      </p:sp>
    </p:spTree>
    <p:extLst>
      <p:ext uri="{BB962C8B-B14F-4D97-AF65-F5344CB8AC3E}">
        <p14:creationId xmlns:p14="http://schemas.microsoft.com/office/powerpoint/2010/main" val="810741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Cuztomize Online Registration">
            <a:hlinkClick r:id="" action="ppaction://media"/>
            <a:extLst>
              <a:ext uri="{FF2B5EF4-FFF2-40B4-BE49-F238E27FC236}">
                <a16:creationId xmlns:a16="http://schemas.microsoft.com/office/drawing/2014/main" id="{C7D31E44-D56D-B54F-37C5-E7CDF0E5A60F}"/>
              </a:ext>
            </a:extLst>
          </p:cNvPr>
          <p:cNvPicPr>
            <a:picLocks noRot="1" noChangeAspect="1"/>
          </p:cNvPicPr>
          <p:nvPr>
            <a:videoFile r:link="rId1"/>
          </p:nvPr>
        </p:nvPicPr>
        <p:blipFill>
          <a:blip r:embed="rId4"/>
          <a:stretch>
            <a:fillRect/>
          </a:stretch>
        </p:blipFill>
        <p:spPr>
          <a:xfrm>
            <a:off x="1522272" y="343426"/>
            <a:ext cx="9147455" cy="5168312"/>
          </a:xfrm>
          <a:prstGeom prst="rect">
            <a:avLst/>
          </a:prstGeom>
        </p:spPr>
      </p:pic>
    </p:spTree>
    <p:extLst>
      <p:ext uri="{BB962C8B-B14F-4D97-AF65-F5344CB8AC3E}">
        <p14:creationId xmlns:p14="http://schemas.microsoft.com/office/powerpoint/2010/main" val="34526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Online Registration: How To Accept a Youth Application">
            <a:hlinkClick r:id="" action="ppaction://media"/>
            <a:extLst>
              <a:ext uri="{FF2B5EF4-FFF2-40B4-BE49-F238E27FC236}">
                <a16:creationId xmlns:a16="http://schemas.microsoft.com/office/drawing/2014/main" id="{F8C7F030-AB25-8DC6-264B-060EFC24DBCA}"/>
              </a:ext>
            </a:extLst>
          </p:cNvPr>
          <p:cNvPicPr>
            <a:picLocks noRot="1" noChangeAspect="1"/>
          </p:cNvPicPr>
          <p:nvPr>
            <a:videoFile r:link="rId1"/>
          </p:nvPr>
        </p:nvPicPr>
        <p:blipFill>
          <a:blip r:embed="rId4"/>
          <a:stretch>
            <a:fillRect/>
          </a:stretch>
        </p:blipFill>
        <p:spPr>
          <a:xfrm>
            <a:off x="1454981" y="172995"/>
            <a:ext cx="9282038" cy="5244352"/>
          </a:xfrm>
          <a:prstGeom prst="rect">
            <a:avLst/>
          </a:prstGeom>
        </p:spPr>
      </p:pic>
    </p:spTree>
    <p:extLst>
      <p:ext uri="{BB962C8B-B14F-4D97-AF65-F5344CB8AC3E}">
        <p14:creationId xmlns:p14="http://schemas.microsoft.com/office/powerpoint/2010/main" val="287419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E54667-CF11-EE66-3FF1-E4BDA57FA41C}"/>
              </a:ext>
            </a:extLst>
          </p:cNvPr>
          <p:cNvSpPr>
            <a:spLocks noGrp="1"/>
          </p:cNvSpPr>
          <p:nvPr>
            <p:ph type="body" idx="1"/>
          </p:nvPr>
        </p:nvSpPr>
        <p:spPr>
          <a:xfrm>
            <a:off x="1506071" y="1694329"/>
            <a:ext cx="9841378" cy="3751729"/>
          </a:xfrm>
        </p:spPr>
        <p:txBody>
          <a:bodyPr anchor="b">
            <a:noAutofit/>
          </a:bodyPr>
          <a:lstStyle/>
          <a:p>
            <a:pPr marR="0" lvl="0" algn="l">
              <a:spcBef>
                <a:spcPts val="0"/>
              </a:spcBef>
              <a:spcAft>
                <a:spcPts val="0"/>
              </a:spcAft>
              <a:buSzPts val="1000"/>
              <a:tabLst>
                <a:tab pos="457200" algn="l"/>
              </a:tabLst>
            </a:pPr>
            <a:r>
              <a:rPr lang="en-US" sz="2800">
                <a:solidFill>
                  <a:schemeClr val="tx2"/>
                </a:solidFill>
                <a:effectLst/>
                <a:latin typeface="Calibri" panose="020F0502020204030204" pitchFamily="34" charset="0"/>
                <a:ea typeface="Times New Roman" panose="02020603050405020304" pitchFamily="18" charset="0"/>
              </a:rPr>
              <a:t>Information needed for paper applications </a:t>
            </a:r>
            <a:endParaRPr lang="en-US" sz="2800">
              <a:solidFill>
                <a:schemeClr val="tx2"/>
              </a:solidFill>
              <a:effectLst/>
              <a:latin typeface="Calibri" panose="020F0502020204030204" pitchFamily="34" charset="0"/>
              <a:ea typeface="Calibri" panose="020F0502020204030204" pitchFamily="34" charset="0"/>
            </a:endParaRPr>
          </a:p>
          <a:p>
            <a:pPr marL="742950" marR="0" lvl="1" indent="-285750" algn="l">
              <a:spcBef>
                <a:spcPts val="0"/>
              </a:spcBef>
              <a:spcAft>
                <a:spcPts val="0"/>
              </a:spcAft>
              <a:buSzPts val="1000"/>
              <a:buFont typeface="Courier New" panose="02070309020205020404" pitchFamily="49" charset="0"/>
              <a:buChar char="o"/>
              <a:tabLst>
                <a:tab pos="914400" algn="l"/>
              </a:tabLst>
            </a:pPr>
            <a:r>
              <a:rPr lang="en-US" sz="2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Having the </a:t>
            </a:r>
            <a:r>
              <a:rPr lang="en-US" sz="2800" b="1" u="sng">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correct information </a:t>
            </a:r>
            <a:r>
              <a:rPr lang="en-US" sz="2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the first time, avoids needing to be called to fix things. It also means processing </a:t>
            </a:r>
            <a:r>
              <a:rPr lang="en-US" sz="2800">
                <a:solidFill>
                  <a:schemeClr val="tx2"/>
                </a:solidFill>
                <a:latin typeface="Calibri" panose="020F0502020204030204" pitchFamily="34" charset="0"/>
                <a:ea typeface="Times New Roman" panose="02020603050405020304" pitchFamily="18" charset="0"/>
                <a:cs typeface="Times New Roman" panose="02020603050405020304" pitchFamily="18" charset="0"/>
              </a:rPr>
              <a:t>the</a:t>
            </a:r>
            <a:r>
              <a:rPr lang="en-US" sz="2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application (and money) in a timely manner. Gets </a:t>
            </a:r>
            <a:r>
              <a:rPr lang="en-US" sz="2800">
                <a:solidFill>
                  <a:schemeClr val="tx2"/>
                </a:solidFill>
                <a:latin typeface="Calibri" panose="020F0502020204030204" pitchFamily="34" charset="0"/>
                <a:ea typeface="Times New Roman" panose="02020603050405020304" pitchFamily="18" charset="0"/>
                <a:cs typeface="Times New Roman" panose="02020603050405020304" pitchFamily="18" charset="0"/>
              </a:rPr>
              <a:t>the Scout</a:t>
            </a:r>
            <a:r>
              <a:rPr lang="en-US" sz="2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into a program and lets them get started at events that much sooner. </a:t>
            </a:r>
            <a:endParaRPr lang="en-US" sz="2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800">
              <a:solidFill>
                <a:schemeClr val="tx2"/>
              </a:solidFill>
            </a:endParaRPr>
          </a:p>
        </p:txBody>
      </p:sp>
      <p:sp>
        <p:nvSpPr>
          <p:cNvPr id="6" name="TextBox 5">
            <a:extLst>
              <a:ext uri="{FF2B5EF4-FFF2-40B4-BE49-F238E27FC236}">
                <a16:creationId xmlns:a16="http://schemas.microsoft.com/office/drawing/2014/main" id="{39B8517F-0C31-D9BE-9A43-16824EEB1C55}"/>
              </a:ext>
            </a:extLst>
          </p:cNvPr>
          <p:cNvSpPr txBox="1"/>
          <p:nvPr/>
        </p:nvSpPr>
        <p:spPr>
          <a:xfrm>
            <a:off x="831849" y="768350"/>
            <a:ext cx="10255251" cy="1446550"/>
          </a:xfrm>
          <a:prstGeom prst="rect">
            <a:avLst/>
          </a:prstGeom>
          <a:noFill/>
        </p:spPr>
        <p:txBody>
          <a:bodyPr wrap="square">
            <a:spAutoFit/>
          </a:bodyPr>
          <a:lstStyle/>
          <a:p>
            <a:r>
              <a:rPr lang="en-US" sz="4400" b="1" kern="1200">
                <a:latin typeface="Amasis MT Pro Black" panose="02040A04050005020304" pitchFamily="18" charset="0"/>
                <a:ea typeface="+mj-ea"/>
                <a:cs typeface="+mj-cs"/>
              </a:rPr>
              <a:t>The Application:</a:t>
            </a:r>
            <a:br>
              <a:rPr lang="en-US" sz="4400" b="1" kern="1200">
                <a:latin typeface="Amasis MT Pro Black" panose="02040A04050005020304" pitchFamily="18" charset="0"/>
                <a:ea typeface="+mj-ea"/>
                <a:cs typeface="+mj-cs"/>
              </a:rPr>
            </a:br>
            <a:r>
              <a:rPr lang="en-US" sz="4400" b="1" kern="1200">
                <a:latin typeface="Amasis MT Pro Black" panose="02040A04050005020304" pitchFamily="18" charset="0"/>
                <a:ea typeface="+mj-ea"/>
                <a:cs typeface="+mj-cs"/>
              </a:rPr>
              <a:t>Electronic &amp; Paper</a:t>
            </a:r>
            <a:endParaRPr lang="en-US" sz="4400">
              <a:latin typeface="Amasis MT Pro Black" panose="02040A04050005020304" pitchFamily="18" charset="0"/>
            </a:endParaRPr>
          </a:p>
        </p:txBody>
      </p:sp>
    </p:spTree>
    <p:extLst>
      <p:ext uri="{BB962C8B-B14F-4D97-AF65-F5344CB8AC3E}">
        <p14:creationId xmlns:p14="http://schemas.microsoft.com/office/powerpoint/2010/main" val="154775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5A4-1F54-0246-A9D7-CDEE79610006}"/>
              </a:ext>
            </a:extLst>
          </p:cNvPr>
          <p:cNvSpPr>
            <a:spLocks noGrp="1"/>
          </p:cNvSpPr>
          <p:nvPr>
            <p:ph type="ctrTitle"/>
          </p:nvPr>
        </p:nvSpPr>
        <p:spPr/>
        <p:txBody>
          <a:bodyPr/>
          <a:lstStyle/>
          <a:p>
            <a:r>
              <a:rPr lang="en-US" b="1">
                <a:latin typeface="Amasis MT Pro" panose="02040504050005020304" pitchFamily="18" charset="77"/>
              </a:rPr>
              <a:t>WHAT’S </a:t>
            </a:r>
            <a:r>
              <a:rPr lang="en-US" sz="9600" b="1" i="1">
                <a:latin typeface="Amasis MT Pro" panose="02040504050005020304" pitchFamily="18" charset="77"/>
              </a:rPr>
              <a:t>NEW?</a:t>
            </a:r>
            <a:endParaRPr lang="en-US" b="1" i="1">
              <a:latin typeface="Amasis MT Pro" panose="02040504050005020304" pitchFamily="18" charset="77"/>
            </a:endParaRPr>
          </a:p>
        </p:txBody>
      </p:sp>
      <p:sp>
        <p:nvSpPr>
          <p:cNvPr id="3" name="Subtitle 2">
            <a:extLst>
              <a:ext uri="{FF2B5EF4-FFF2-40B4-BE49-F238E27FC236}">
                <a16:creationId xmlns:a16="http://schemas.microsoft.com/office/drawing/2014/main" id="{4038DF77-6ED3-C7D4-BC88-064438DE7A06}"/>
              </a:ext>
            </a:extLst>
          </p:cNvPr>
          <p:cNvSpPr>
            <a:spLocks noGrp="1"/>
          </p:cNvSpPr>
          <p:nvPr>
            <p:ph type="subTitle" idx="1"/>
          </p:nvPr>
        </p:nvSpPr>
        <p:spPr/>
        <p:txBody>
          <a:bodyPr>
            <a:normAutofit/>
          </a:bodyPr>
          <a:lstStyle/>
          <a:p>
            <a:endParaRPr lang="en-US" sz="4400" i="1"/>
          </a:p>
        </p:txBody>
      </p:sp>
    </p:spTree>
    <p:extLst>
      <p:ext uri="{BB962C8B-B14F-4D97-AF65-F5344CB8AC3E}">
        <p14:creationId xmlns:p14="http://schemas.microsoft.com/office/powerpoint/2010/main" val="3919825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138F04-1DDE-F7B7-0986-36BEE74A787F}"/>
              </a:ext>
            </a:extLst>
          </p:cNvPr>
          <p:cNvSpPr txBox="1"/>
          <p:nvPr/>
        </p:nvSpPr>
        <p:spPr>
          <a:xfrm>
            <a:off x="831849" y="768350"/>
            <a:ext cx="10255251" cy="1446550"/>
          </a:xfrm>
          <a:prstGeom prst="rect">
            <a:avLst/>
          </a:prstGeom>
          <a:noFill/>
        </p:spPr>
        <p:txBody>
          <a:bodyPr wrap="square">
            <a:spAutoFit/>
          </a:bodyPr>
          <a:lstStyle/>
          <a:p>
            <a:r>
              <a:rPr lang="en-US" sz="4400" b="1" kern="1200">
                <a:latin typeface="Amasis MT Pro Black" panose="02040A04050005020304" pitchFamily="18" charset="0"/>
                <a:ea typeface="+mj-ea"/>
                <a:cs typeface="+mj-cs"/>
              </a:rPr>
              <a:t>You don’t get a second chance to make a </a:t>
            </a:r>
            <a:r>
              <a:rPr lang="en-US" sz="4400" b="1" u="sng" kern="1200">
                <a:latin typeface="Amasis MT Pro Black" panose="02040A04050005020304" pitchFamily="18" charset="0"/>
                <a:ea typeface="+mj-ea"/>
                <a:cs typeface="+mj-cs"/>
              </a:rPr>
              <a:t>first impression</a:t>
            </a:r>
            <a:r>
              <a:rPr lang="en-US" sz="4400" b="1" kern="1200">
                <a:latin typeface="Amasis MT Pro Black" panose="02040A04050005020304" pitchFamily="18" charset="0"/>
                <a:ea typeface="+mj-ea"/>
                <a:cs typeface="+mj-cs"/>
              </a:rPr>
              <a:t>!</a:t>
            </a:r>
            <a:endParaRPr lang="en-US" sz="4400">
              <a:latin typeface="Amasis MT Pro Black" panose="02040A04050005020304" pitchFamily="18" charset="0"/>
            </a:endParaRPr>
          </a:p>
        </p:txBody>
      </p:sp>
      <p:sp>
        <p:nvSpPr>
          <p:cNvPr id="9" name="Content Placeholder 8">
            <a:extLst>
              <a:ext uri="{FF2B5EF4-FFF2-40B4-BE49-F238E27FC236}">
                <a16:creationId xmlns:a16="http://schemas.microsoft.com/office/drawing/2014/main" id="{A9E3F649-5849-D1F9-AC1E-91B7037BB353}"/>
              </a:ext>
            </a:extLst>
          </p:cNvPr>
          <p:cNvSpPr>
            <a:spLocks noGrp="1"/>
          </p:cNvSpPr>
          <p:nvPr>
            <p:ph sz="half" idx="1"/>
          </p:nvPr>
        </p:nvSpPr>
        <p:spPr/>
        <p:txBody>
          <a:bodyPr>
            <a:normAutofit/>
          </a:bodyPr>
          <a:lstStyle/>
          <a:p>
            <a:endParaRPr lang="en-US"/>
          </a:p>
          <a:p>
            <a:r>
              <a:rPr lang="en-US"/>
              <a:t>GOOD FIRST IMPRESSIONS:</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effectLst/>
              </a:rPr>
              <a:t>Handshakes</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rPr>
              <a:t>E</a:t>
            </a:r>
            <a:r>
              <a:rPr lang="en-US" sz="2800">
                <a:solidFill>
                  <a:schemeClr val="tx2"/>
                </a:solidFill>
                <a:effectLst/>
              </a:rPr>
              <a:t>ye Contact</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rPr>
              <a:t>W</a:t>
            </a:r>
            <a:r>
              <a:rPr lang="en-US" sz="2800">
                <a:solidFill>
                  <a:schemeClr val="tx2"/>
                </a:solidFill>
                <a:effectLst/>
              </a:rPr>
              <a:t>elcoming </a:t>
            </a:r>
            <a:r>
              <a:rPr lang="en-US" sz="2800">
                <a:solidFill>
                  <a:schemeClr val="tx2"/>
                </a:solidFill>
              </a:rPr>
              <a:t>S</a:t>
            </a:r>
            <a:r>
              <a:rPr lang="en-US" sz="2800">
                <a:solidFill>
                  <a:schemeClr val="tx2"/>
                </a:solidFill>
                <a:effectLst/>
              </a:rPr>
              <a:t>miles</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rPr>
              <a:t>Having an activity for the kids while parents get info – Make it Fun!</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effectLst/>
              </a:rPr>
              <a:t>Positive!</a:t>
            </a:r>
            <a:r>
              <a:rPr lang="en-US" sz="2800">
                <a:solidFill>
                  <a:schemeClr val="tx2"/>
                </a:solidFill>
              </a:rPr>
              <a:t> Positive! Positive!</a:t>
            </a:r>
            <a:r>
              <a:rPr lang="en-US" sz="2800">
                <a:solidFill>
                  <a:schemeClr val="tx2"/>
                </a:solidFill>
                <a:effectLst/>
              </a:rPr>
              <a:t> </a:t>
            </a:r>
          </a:p>
          <a:p>
            <a:endParaRPr lang="en-US"/>
          </a:p>
        </p:txBody>
      </p:sp>
      <p:sp>
        <p:nvSpPr>
          <p:cNvPr id="11" name="Content Placeholder 10">
            <a:extLst>
              <a:ext uri="{FF2B5EF4-FFF2-40B4-BE49-F238E27FC236}">
                <a16:creationId xmlns:a16="http://schemas.microsoft.com/office/drawing/2014/main" id="{781DB70E-5426-5429-CAC8-704314C2670B}"/>
              </a:ext>
            </a:extLst>
          </p:cNvPr>
          <p:cNvSpPr>
            <a:spLocks noGrp="1"/>
          </p:cNvSpPr>
          <p:nvPr>
            <p:ph sz="half" idx="2"/>
          </p:nvPr>
        </p:nvSpPr>
        <p:spPr/>
        <p:txBody>
          <a:bodyPr>
            <a:normAutofit/>
          </a:bodyPr>
          <a:lstStyle/>
          <a:p>
            <a:endParaRPr lang="en-US"/>
          </a:p>
          <a:p>
            <a:r>
              <a:rPr lang="en-US"/>
              <a:t>BAD FIRST IMPRESSIONS:</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effectLst/>
              </a:rPr>
              <a:t>Crossed Arms</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effectLst/>
              </a:rPr>
              <a:t>On the Phone</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rPr>
              <a:t>C</a:t>
            </a:r>
            <a:r>
              <a:rPr lang="en-US" sz="2800">
                <a:solidFill>
                  <a:schemeClr val="tx2"/>
                </a:solidFill>
                <a:effectLst/>
              </a:rPr>
              <a:t>hewing gum/Eating</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rPr>
              <a:t>Disinterest</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rPr>
              <a:t>Lack of Organization/Late</a:t>
            </a:r>
          </a:p>
          <a:p>
            <a:pPr marL="742950" marR="0" lvl="1" indent="-228600" algn="l">
              <a:spcBef>
                <a:spcPts val="0"/>
              </a:spcBef>
              <a:spcAft>
                <a:spcPts val="0"/>
              </a:spcAft>
              <a:buSzPts val="1000"/>
              <a:buFont typeface="Arial" panose="020B0604020202020204" pitchFamily="34" charset="0"/>
              <a:buChar char="•"/>
              <a:tabLst>
                <a:tab pos="914400" algn="l"/>
              </a:tabLst>
            </a:pPr>
            <a:r>
              <a:rPr lang="en-US" sz="2800">
                <a:solidFill>
                  <a:schemeClr val="tx2"/>
                </a:solidFill>
              </a:rPr>
              <a:t>Negative</a:t>
            </a:r>
            <a:endParaRPr lang="en-US"/>
          </a:p>
        </p:txBody>
      </p:sp>
    </p:spTree>
    <p:extLst>
      <p:ext uri="{BB962C8B-B14F-4D97-AF65-F5344CB8AC3E}">
        <p14:creationId xmlns:p14="http://schemas.microsoft.com/office/powerpoint/2010/main" val="2160960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B73D-D0A6-2C98-A522-F4BBB8B7F243}"/>
              </a:ext>
            </a:extLst>
          </p:cNvPr>
          <p:cNvSpPr>
            <a:spLocks noGrp="1"/>
          </p:cNvSpPr>
          <p:nvPr>
            <p:ph type="title"/>
          </p:nvPr>
        </p:nvSpPr>
        <p:spPr>
          <a:xfrm>
            <a:off x="1981200" y="533400"/>
            <a:ext cx="8229600" cy="5181600"/>
          </a:xfrm>
        </p:spPr>
        <p:txBody>
          <a:bodyPr>
            <a:normAutofit/>
          </a:bodyPr>
          <a:lstStyle/>
          <a:p>
            <a:pPr algn="ctr"/>
            <a:r>
              <a:rPr lang="en-US" sz="6000" b="1">
                <a:latin typeface="Amasis MT Pro Black" panose="02040A04050005020304" pitchFamily="18" charset="0"/>
              </a:rPr>
              <a:t>After the Event</a:t>
            </a:r>
          </a:p>
        </p:txBody>
      </p:sp>
    </p:spTree>
    <p:extLst>
      <p:ext uri="{BB962C8B-B14F-4D97-AF65-F5344CB8AC3E}">
        <p14:creationId xmlns:p14="http://schemas.microsoft.com/office/powerpoint/2010/main" val="92105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3821F-CFB2-B978-2766-B057C031C546}"/>
              </a:ext>
            </a:extLst>
          </p:cNvPr>
          <p:cNvSpPr>
            <a:spLocks noGrp="1"/>
          </p:cNvSpPr>
          <p:nvPr>
            <p:ph type="title"/>
          </p:nvPr>
        </p:nvSpPr>
        <p:spPr/>
        <p:txBody>
          <a:bodyPr/>
          <a:lstStyle/>
          <a:p>
            <a:r>
              <a:rPr lang="en-US">
                <a:latin typeface="Amasis MT Pro Black" panose="02040A04050005020304" pitchFamily="18" charset="0"/>
              </a:rPr>
              <a:t>After your Sign-Up Event</a:t>
            </a:r>
          </a:p>
        </p:txBody>
      </p:sp>
      <p:sp>
        <p:nvSpPr>
          <p:cNvPr id="5" name="Content Placeholder 4">
            <a:extLst>
              <a:ext uri="{FF2B5EF4-FFF2-40B4-BE49-F238E27FC236}">
                <a16:creationId xmlns:a16="http://schemas.microsoft.com/office/drawing/2014/main" id="{8DCBFBBD-ECD7-B5C5-D215-65123AF42F8B}"/>
              </a:ext>
            </a:extLst>
          </p:cNvPr>
          <p:cNvSpPr>
            <a:spLocks noGrp="1"/>
          </p:cNvSpPr>
          <p:nvPr>
            <p:ph idx="1"/>
          </p:nvPr>
        </p:nvSpPr>
        <p:spPr/>
        <p:txBody>
          <a:bodyPr>
            <a:normAutofit lnSpcReduction="10000"/>
          </a:bodyPr>
          <a:lstStyle/>
          <a:p>
            <a:r>
              <a:rPr lang="en-US"/>
              <a:t>Paper Applications:</a:t>
            </a:r>
          </a:p>
          <a:p>
            <a:pPr lvl="1"/>
            <a:r>
              <a:rPr lang="en-US"/>
              <a:t>Turn them in to a Council Professional or to the LEC Office ASAP</a:t>
            </a:r>
          </a:p>
          <a:p>
            <a:pPr lvl="1"/>
            <a:r>
              <a:rPr lang="en-US"/>
              <a:t>Delays in registration impacts insurance coverage, advancement, Scout Life</a:t>
            </a:r>
          </a:p>
          <a:p>
            <a:pPr lvl="1"/>
            <a:r>
              <a:rPr lang="en-US"/>
              <a:t>New ADULT VOLUNTEERS </a:t>
            </a:r>
            <a:r>
              <a:rPr lang="en-US" b="1"/>
              <a:t>CANNOT SERVE </a:t>
            </a:r>
            <a:r>
              <a:rPr lang="en-US"/>
              <a:t>in their role until an application is turned in and background check is completed.</a:t>
            </a:r>
          </a:p>
          <a:p>
            <a:r>
              <a:rPr lang="en-US"/>
              <a:t>Online Applications:</a:t>
            </a:r>
          </a:p>
          <a:p>
            <a:pPr lvl="1"/>
            <a:r>
              <a:rPr lang="en-US"/>
              <a:t>New Online Application MUST be approved on </a:t>
            </a:r>
            <a:r>
              <a:rPr lang="en-US" err="1"/>
              <a:t>my.scouting</a:t>
            </a:r>
            <a:r>
              <a:rPr lang="en-US"/>
              <a:t> Application Manager.</a:t>
            </a:r>
          </a:p>
          <a:p>
            <a:r>
              <a:rPr lang="en-US"/>
              <a:t>Prospective Families: Follow up within 48 hours. </a:t>
            </a:r>
          </a:p>
          <a:p>
            <a:pPr lvl="1"/>
            <a:r>
              <a:rPr lang="en-US"/>
              <a:t>Invite them to visit the next Pack or den meetings, answer questions, and ask for feedback.</a:t>
            </a:r>
          </a:p>
        </p:txBody>
      </p:sp>
    </p:spTree>
    <p:extLst>
      <p:ext uri="{BB962C8B-B14F-4D97-AF65-F5344CB8AC3E}">
        <p14:creationId xmlns:p14="http://schemas.microsoft.com/office/powerpoint/2010/main" val="1570962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BEF8-19F0-867B-5127-9563043CC93D}"/>
              </a:ext>
            </a:extLst>
          </p:cNvPr>
          <p:cNvSpPr>
            <a:spLocks noGrp="1"/>
          </p:cNvSpPr>
          <p:nvPr>
            <p:ph type="title"/>
          </p:nvPr>
        </p:nvSpPr>
        <p:spPr/>
        <p:txBody>
          <a:bodyPr/>
          <a:lstStyle/>
          <a:p>
            <a:r>
              <a:rPr lang="en-US">
                <a:latin typeface="Amasis MT Pro Black" panose="02040A04050005020304" pitchFamily="18" charset="0"/>
              </a:rPr>
              <a:t>After your Sign-Up Event</a:t>
            </a:r>
            <a:endParaRPr lang="en-US"/>
          </a:p>
        </p:txBody>
      </p:sp>
      <p:sp>
        <p:nvSpPr>
          <p:cNvPr id="3" name="Content Placeholder 2">
            <a:extLst>
              <a:ext uri="{FF2B5EF4-FFF2-40B4-BE49-F238E27FC236}">
                <a16:creationId xmlns:a16="http://schemas.microsoft.com/office/drawing/2014/main" id="{88FA9BD7-0960-9D02-B30C-79C319360449}"/>
              </a:ext>
            </a:extLst>
          </p:cNvPr>
          <p:cNvSpPr>
            <a:spLocks noGrp="1"/>
          </p:cNvSpPr>
          <p:nvPr>
            <p:ph idx="1"/>
          </p:nvPr>
        </p:nvSpPr>
        <p:spPr>
          <a:xfrm>
            <a:off x="838200" y="1455506"/>
            <a:ext cx="10515600" cy="4351338"/>
          </a:xfrm>
        </p:spPr>
        <p:txBody>
          <a:bodyPr/>
          <a:lstStyle/>
          <a:p>
            <a:r>
              <a:rPr lang="en-US"/>
              <a:t>Communicate!</a:t>
            </a:r>
          </a:p>
          <a:p>
            <a:pPr lvl="1"/>
            <a:r>
              <a:rPr lang="en-US"/>
              <a:t>Send all members (and your prospects) an e-mail each week for the next 3-4 weeks.</a:t>
            </a:r>
          </a:p>
          <a:p>
            <a:pPr lvl="2"/>
            <a:r>
              <a:rPr lang="en-US"/>
              <a:t>Activity Reminders</a:t>
            </a:r>
          </a:p>
          <a:p>
            <a:pPr lvl="2"/>
            <a:r>
              <a:rPr lang="en-US"/>
              <a:t>Calendar Updates</a:t>
            </a:r>
          </a:p>
          <a:p>
            <a:pPr lvl="2"/>
            <a:r>
              <a:rPr lang="en-US"/>
              <a:t>Training Dates</a:t>
            </a:r>
          </a:p>
          <a:p>
            <a:pPr lvl="2"/>
            <a:r>
              <a:rPr lang="en-US"/>
              <a:t>ACE Information</a:t>
            </a:r>
          </a:p>
          <a:p>
            <a:r>
              <a:rPr lang="en-US"/>
              <a:t>Parent Orientation Night</a:t>
            </a:r>
          </a:p>
          <a:p>
            <a:pPr lvl="1"/>
            <a:r>
              <a:rPr lang="en-US"/>
              <a:t>Hold a separate night, within 3 weeks of the Sign Up Event</a:t>
            </a:r>
          </a:p>
          <a:p>
            <a:pPr lvl="1"/>
            <a:r>
              <a:rPr lang="en-US"/>
              <a:t>Ideally BEFORE the next Pack Meeting</a:t>
            </a:r>
          </a:p>
          <a:p>
            <a:pPr lvl="1"/>
            <a:r>
              <a:rPr lang="en-US"/>
              <a:t>Could be in place of a September Committee Meeting</a:t>
            </a:r>
          </a:p>
        </p:txBody>
      </p:sp>
    </p:spTree>
    <p:extLst>
      <p:ext uri="{BB962C8B-B14F-4D97-AF65-F5344CB8AC3E}">
        <p14:creationId xmlns:p14="http://schemas.microsoft.com/office/powerpoint/2010/main" val="2200924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BEF8-19F0-867B-5127-9563043CC93D}"/>
              </a:ext>
            </a:extLst>
          </p:cNvPr>
          <p:cNvSpPr>
            <a:spLocks noGrp="1"/>
          </p:cNvSpPr>
          <p:nvPr>
            <p:ph type="title"/>
          </p:nvPr>
        </p:nvSpPr>
        <p:spPr/>
        <p:txBody>
          <a:bodyPr/>
          <a:lstStyle/>
          <a:p>
            <a:r>
              <a:rPr lang="en-US">
                <a:latin typeface="Amasis MT Pro Black" panose="02040A04050005020304" pitchFamily="18" charset="0"/>
              </a:rPr>
              <a:t>After your Sign-Up Event</a:t>
            </a:r>
            <a:endParaRPr lang="en-US"/>
          </a:p>
        </p:txBody>
      </p:sp>
      <p:sp>
        <p:nvSpPr>
          <p:cNvPr id="3" name="Content Placeholder 2">
            <a:extLst>
              <a:ext uri="{FF2B5EF4-FFF2-40B4-BE49-F238E27FC236}">
                <a16:creationId xmlns:a16="http://schemas.microsoft.com/office/drawing/2014/main" id="{88FA9BD7-0960-9D02-B30C-79C319360449}"/>
              </a:ext>
            </a:extLst>
          </p:cNvPr>
          <p:cNvSpPr>
            <a:spLocks noGrp="1"/>
          </p:cNvSpPr>
          <p:nvPr>
            <p:ph idx="1"/>
          </p:nvPr>
        </p:nvSpPr>
        <p:spPr/>
        <p:txBody>
          <a:bodyPr/>
          <a:lstStyle/>
          <a:p>
            <a:r>
              <a:rPr lang="en-US"/>
              <a:t>Thank your Team:</a:t>
            </a:r>
          </a:p>
          <a:p>
            <a:pPr lvl="1"/>
            <a:r>
              <a:rPr lang="en-US"/>
              <a:t>Recognize your volunteers personally and consider thanking them publicly at a future meeting.</a:t>
            </a:r>
          </a:p>
          <a:p>
            <a:r>
              <a:rPr lang="en-US"/>
              <a:t>Ensure Training:</a:t>
            </a:r>
          </a:p>
          <a:p>
            <a:pPr lvl="1"/>
            <a:r>
              <a:rPr lang="en-US"/>
              <a:t>All new REGISTERED VOLUNTEERS should receive Youth Protection Training</a:t>
            </a:r>
          </a:p>
          <a:p>
            <a:pPr lvl="2"/>
            <a:r>
              <a:rPr lang="en-US"/>
              <a:t>Leaders should also complete online training for their role within 3 months.</a:t>
            </a:r>
          </a:p>
          <a:p>
            <a:pPr lvl="1"/>
            <a:r>
              <a:rPr lang="en-US"/>
              <a:t>All PARENTS should also be encouraged to take YPT.</a:t>
            </a:r>
          </a:p>
          <a:p>
            <a:r>
              <a:rPr lang="en-US"/>
              <a:t>Keep Going!</a:t>
            </a:r>
          </a:p>
          <a:p>
            <a:pPr lvl="1"/>
            <a:r>
              <a:rPr lang="en-US"/>
              <a:t>Promote future meetings…many families may miss the sign-up event.</a:t>
            </a:r>
          </a:p>
          <a:p>
            <a:endParaRPr lang="en-US"/>
          </a:p>
        </p:txBody>
      </p:sp>
    </p:spTree>
    <p:extLst>
      <p:ext uri="{BB962C8B-B14F-4D97-AF65-F5344CB8AC3E}">
        <p14:creationId xmlns:p14="http://schemas.microsoft.com/office/powerpoint/2010/main" val="2585299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B73D-D0A6-2C98-A522-F4BBB8B7F243}"/>
              </a:ext>
            </a:extLst>
          </p:cNvPr>
          <p:cNvSpPr>
            <a:spLocks noGrp="1"/>
          </p:cNvSpPr>
          <p:nvPr>
            <p:ph type="title"/>
          </p:nvPr>
        </p:nvSpPr>
        <p:spPr>
          <a:xfrm>
            <a:off x="1981200" y="533400"/>
            <a:ext cx="8229600" cy="5181600"/>
          </a:xfrm>
        </p:spPr>
        <p:txBody>
          <a:bodyPr>
            <a:normAutofit/>
          </a:bodyPr>
          <a:lstStyle/>
          <a:p>
            <a:pPr algn="ctr"/>
            <a:r>
              <a:rPr lang="en-US" sz="6000" b="1">
                <a:latin typeface="Amasis MT Pro Black" panose="02040A04050005020304" pitchFamily="18" charset="0"/>
              </a:rPr>
              <a:t>…and ACTION!</a:t>
            </a:r>
          </a:p>
        </p:txBody>
      </p:sp>
    </p:spTree>
    <p:extLst>
      <p:ext uri="{BB962C8B-B14F-4D97-AF65-F5344CB8AC3E}">
        <p14:creationId xmlns:p14="http://schemas.microsoft.com/office/powerpoint/2010/main" val="830313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1A49-4A51-2D27-1549-707027E38AD7}"/>
              </a:ext>
            </a:extLst>
          </p:cNvPr>
          <p:cNvSpPr>
            <a:spLocks noGrp="1"/>
          </p:cNvSpPr>
          <p:nvPr>
            <p:ph type="title"/>
          </p:nvPr>
        </p:nvSpPr>
        <p:spPr/>
        <p:txBody>
          <a:bodyPr/>
          <a:lstStyle/>
          <a:p>
            <a:r>
              <a:rPr lang="en-US">
                <a:latin typeface="Amasis MT Pro Black" panose="02040A04050005020304" pitchFamily="18" charset="0"/>
              </a:rPr>
              <a:t>What to do NOW!</a:t>
            </a:r>
          </a:p>
        </p:txBody>
      </p:sp>
      <p:sp>
        <p:nvSpPr>
          <p:cNvPr id="3" name="Content Placeholder 2">
            <a:extLst>
              <a:ext uri="{FF2B5EF4-FFF2-40B4-BE49-F238E27FC236}">
                <a16:creationId xmlns:a16="http://schemas.microsoft.com/office/drawing/2014/main" id="{74070ABB-366F-491F-C591-CB0777CFB7EC}"/>
              </a:ext>
            </a:extLst>
          </p:cNvPr>
          <p:cNvSpPr>
            <a:spLocks noGrp="1"/>
          </p:cNvSpPr>
          <p:nvPr>
            <p:ph idx="1"/>
          </p:nvPr>
        </p:nvSpPr>
        <p:spPr>
          <a:xfrm>
            <a:off x="838200" y="1649781"/>
            <a:ext cx="10515600" cy="4351338"/>
          </a:xfrm>
        </p:spPr>
        <p:txBody>
          <a:bodyPr/>
          <a:lstStyle/>
          <a:p>
            <a:r>
              <a:rPr lang="en-US"/>
              <a:t>Update your BEASCOUT.org pin.</a:t>
            </a:r>
          </a:p>
          <a:p>
            <a:r>
              <a:rPr lang="en-US"/>
              <a:t>Schedule your SIGN-UP Night.</a:t>
            </a:r>
          </a:p>
          <a:p>
            <a:pPr lvl="1"/>
            <a:r>
              <a:rPr lang="en-US"/>
              <a:t>Make sure your meeting location is reserved.</a:t>
            </a:r>
          </a:p>
          <a:p>
            <a:r>
              <a:rPr lang="en-US"/>
              <a:t>Promote through…</a:t>
            </a:r>
          </a:p>
          <a:p>
            <a:pPr lvl="1"/>
            <a:r>
              <a:rPr lang="en-US"/>
              <a:t>Local newspapers.</a:t>
            </a:r>
          </a:p>
          <a:p>
            <a:pPr lvl="1"/>
            <a:r>
              <a:rPr lang="en-US"/>
              <a:t>Chartered Org</a:t>
            </a:r>
          </a:p>
          <a:p>
            <a:pPr lvl="1"/>
            <a:r>
              <a:rPr lang="en-US"/>
              <a:t>Current Members (peer-to-peer &amp; parent-to-parent)</a:t>
            </a:r>
          </a:p>
          <a:p>
            <a:pPr lvl="1"/>
            <a:r>
              <a:rPr lang="en-US"/>
              <a:t>Local Events</a:t>
            </a:r>
          </a:p>
          <a:p>
            <a:r>
              <a:rPr lang="en-US"/>
              <a:t>Request Additional Materials through LEC.</a:t>
            </a:r>
          </a:p>
        </p:txBody>
      </p:sp>
    </p:spTree>
    <p:extLst>
      <p:ext uri="{BB962C8B-B14F-4D97-AF65-F5344CB8AC3E}">
        <p14:creationId xmlns:p14="http://schemas.microsoft.com/office/powerpoint/2010/main" val="2005728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1A49-4A51-2D27-1549-707027E38AD7}"/>
              </a:ext>
            </a:extLst>
          </p:cNvPr>
          <p:cNvSpPr>
            <a:spLocks noGrp="1"/>
          </p:cNvSpPr>
          <p:nvPr>
            <p:ph type="title"/>
          </p:nvPr>
        </p:nvSpPr>
        <p:spPr/>
        <p:txBody>
          <a:bodyPr/>
          <a:lstStyle/>
          <a:p>
            <a:r>
              <a:rPr lang="en-US">
                <a:latin typeface="Amasis MT Pro Black" panose="02040A04050005020304" pitchFamily="18" charset="0"/>
              </a:rPr>
              <a:t>What to do NOW!</a:t>
            </a:r>
          </a:p>
        </p:txBody>
      </p:sp>
      <p:sp>
        <p:nvSpPr>
          <p:cNvPr id="3" name="Content Placeholder 2">
            <a:extLst>
              <a:ext uri="{FF2B5EF4-FFF2-40B4-BE49-F238E27FC236}">
                <a16:creationId xmlns:a16="http://schemas.microsoft.com/office/drawing/2014/main" id="{74070ABB-366F-491F-C591-CB0777CFB7EC}"/>
              </a:ext>
            </a:extLst>
          </p:cNvPr>
          <p:cNvSpPr>
            <a:spLocks noGrp="1"/>
          </p:cNvSpPr>
          <p:nvPr>
            <p:ph idx="1"/>
          </p:nvPr>
        </p:nvSpPr>
        <p:spPr>
          <a:xfrm>
            <a:off x="838200" y="1649781"/>
            <a:ext cx="10515600" cy="4351338"/>
          </a:xfrm>
        </p:spPr>
        <p:txBody>
          <a:bodyPr/>
          <a:lstStyle/>
          <a:p>
            <a:r>
              <a:rPr lang="en-US"/>
              <a:t>Review your School Schedule</a:t>
            </a:r>
          </a:p>
          <a:p>
            <a:r>
              <a:rPr lang="en-US"/>
              <a:t>Participate in Scouting for Food</a:t>
            </a:r>
          </a:p>
          <a:p>
            <a:pPr lvl="1"/>
            <a:r>
              <a:rPr lang="en-US"/>
              <a:t>Units have successfully used this (and other LEC events) to recruit new kids!</a:t>
            </a:r>
          </a:p>
          <a:p>
            <a:r>
              <a:rPr lang="en-US"/>
              <a:t>Schedule a Unit Planning Conference (if you haven’t already!)</a:t>
            </a:r>
          </a:p>
          <a:p>
            <a:r>
              <a:rPr lang="en-US"/>
              <a:t>Check BEASCOUT.org leads (early and often!)</a:t>
            </a:r>
          </a:p>
          <a:p>
            <a:r>
              <a:rPr lang="en-US"/>
              <a:t>CONNECT WITH YOUR UNIT SERVICE EXECUTIVES!</a:t>
            </a:r>
          </a:p>
        </p:txBody>
      </p:sp>
    </p:spTree>
    <p:extLst>
      <p:ext uri="{BB962C8B-B14F-4D97-AF65-F5344CB8AC3E}">
        <p14:creationId xmlns:p14="http://schemas.microsoft.com/office/powerpoint/2010/main" val="1494543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posing for a photo&#10;&#10;Description automatically generated">
            <a:extLst>
              <a:ext uri="{FF2B5EF4-FFF2-40B4-BE49-F238E27FC236}">
                <a16:creationId xmlns:a16="http://schemas.microsoft.com/office/drawing/2014/main" id="{4F8C2361-7579-C630-E5A8-B2727EB15928}"/>
              </a:ext>
            </a:extLst>
          </p:cNvPr>
          <p:cNvPicPr>
            <a:picLocks noChangeAspect="1"/>
          </p:cNvPicPr>
          <p:nvPr/>
        </p:nvPicPr>
        <p:blipFill rotWithShape="1">
          <a:blip r:embed="rId3">
            <a:extLst>
              <a:ext uri="{28A0092B-C50C-407E-A947-70E740481C1C}">
                <a14:useLocalDpi xmlns:a14="http://schemas.microsoft.com/office/drawing/2010/main" val="0"/>
              </a:ext>
            </a:extLst>
          </a:blip>
          <a:srcRect t="36814" b="35135"/>
          <a:stretch/>
        </p:blipFill>
        <p:spPr>
          <a:xfrm>
            <a:off x="1481593" y="2897659"/>
            <a:ext cx="7131243" cy="2588741"/>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A7AE277C-54B8-7C68-AE10-02055789141F}"/>
              </a:ext>
            </a:extLst>
          </p:cNvPr>
          <p:cNvPicPr>
            <a:picLocks noChangeAspect="1"/>
          </p:cNvPicPr>
          <p:nvPr/>
        </p:nvPicPr>
        <p:blipFill rotWithShape="1">
          <a:blip r:embed="rId3">
            <a:extLst>
              <a:ext uri="{28A0092B-C50C-407E-A947-70E740481C1C}">
                <a14:useLocalDpi xmlns:a14="http://schemas.microsoft.com/office/drawing/2010/main" val="0"/>
              </a:ext>
            </a:extLst>
          </a:blip>
          <a:srcRect l="1039" t="64852" r="70931" b="7097"/>
          <a:stretch/>
        </p:blipFill>
        <p:spPr>
          <a:xfrm>
            <a:off x="8476910" y="2817340"/>
            <a:ext cx="1998892" cy="2588741"/>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DB87A5A9-4E2B-F3F2-9574-CE4C3275582E}"/>
              </a:ext>
            </a:extLst>
          </p:cNvPr>
          <p:cNvPicPr>
            <a:picLocks noChangeAspect="1"/>
          </p:cNvPicPr>
          <p:nvPr/>
        </p:nvPicPr>
        <p:blipFill rotWithShape="1">
          <a:blip r:embed="rId3">
            <a:extLst>
              <a:ext uri="{28A0092B-C50C-407E-A947-70E740481C1C}">
                <a14:useLocalDpi xmlns:a14="http://schemas.microsoft.com/office/drawing/2010/main" val="0"/>
              </a:ext>
            </a:extLst>
          </a:blip>
          <a:srcRect t="6486" b="63164"/>
          <a:stretch/>
        </p:blipFill>
        <p:spPr>
          <a:xfrm>
            <a:off x="2419254" y="96793"/>
            <a:ext cx="7131243" cy="2800866"/>
          </a:xfrm>
          <a:prstGeom prst="rect">
            <a:avLst/>
          </a:prstGeom>
        </p:spPr>
      </p:pic>
      <p:sp>
        <p:nvSpPr>
          <p:cNvPr id="12" name="Title 1">
            <a:extLst>
              <a:ext uri="{FF2B5EF4-FFF2-40B4-BE49-F238E27FC236}">
                <a16:creationId xmlns:a16="http://schemas.microsoft.com/office/drawing/2014/main" id="{A4FE3269-5555-A97E-5825-7C38F7B892CF}"/>
              </a:ext>
            </a:extLst>
          </p:cNvPr>
          <p:cNvSpPr>
            <a:spLocks noGrp="1"/>
          </p:cNvSpPr>
          <p:nvPr>
            <p:ph type="title"/>
          </p:nvPr>
        </p:nvSpPr>
        <p:spPr>
          <a:xfrm rot="16200000">
            <a:off x="-4438989" y="-981761"/>
            <a:ext cx="10515600" cy="1325563"/>
          </a:xfrm>
        </p:spPr>
        <p:txBody>
          <a:bodyPr/>
          <a:lstStyle/>
          <a:p>
            <a:r>
              <a:rPr lang="en-US">
                <a:latin typeface="Amasis MT Pro Black" panose="02040A04050005020304" pitchFamily="18" charset="0"/>
              </a:rPr>
              <a:t>Meet the Team</a:t>
            </a:r>
          </a:p>
        </p:txBody>
      </p:sp>
    </p:spTree>
    <p:extLst>
      <p:ext uri="{BB962C8B-B14F-4D97-AF65-F5344CB8AC3E}">
        <p14:creationId xmlns:p14="http://schemas.microsoft.com/office/powerpoint/2010/main" val="279056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7C2F-B2BA-9E2A-F7D6-B3F32989FF28}"/>
              </a:ext>
            </a:extLst>
          </p:cNvPr>
          <p:cNvSpPr>
            <a:spLocks noGrp="1"/>
          </p:cNvSpPr>
          <p:nvPr>
            <p:ph type="title"/>
          </p:nvPr>
        </p:nvSpPr>
        <p:spPr/>
        <p:txBody>
          <a:bodyPr/>
          <a:lstStyle/>
          <a:p>
            <a:r>
              <a:rPr lang="en-US" b="1">
                <a:latin typeface="Amasis MT Pro Black" panose="02040504050005020304" pitchFamily="18" charset="77"/>
              </a:rPr>
              <a:t>National BSA Fees</a:t>
            </a:r>
          </a:p>
        </p:txBody>
      </p:sp>
      <p:pic>
        <p:nvPicPr>
          <p:cNvPr id="6" name="Content Placeholder 5" descr="A paper with text and images&#10;&#10;Description automatically generated">
            <a:extLst>
              <a:ext uri="{FF2B5EF4-FFF2-40B4-BE49-F238E27FC236}">
                <a16:creationId xmlns:a16="http://schemas.microsoft.com/office/drawing/2014/main" id="{04B3F01C-0214-4B16-FBD6-06F92D72857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2534" b="50822"/>
          <a:stretch/>
        </p:blipFill>
        <p:spPr>
          <a:xfrm>
            <a:off x="4207329" y="1356360"/>
            <a:ext cx="7739742" cy="5378002"/>
          </a:xfrm>
        </p:spPr>
      </p:pic>
      <p:pic>
        <p:nvPicPr>
          <p:cNvPr id="7" name="Content Placeholder 5" descr="A paper with text and images&#10;&#10;Description automatically generated">
            <a:extLst>
              <a:ext uri="{FF2B5EF4-FFF2-40B4-BE49-F238E27FC236}">
                <a16:creationId xmlns:a16="http://schemas.microsoft.com/office/drawing/2014/main" id="{3C6F54D9-00D5-C3B2-4D65-39E474D00BFD}"/>
              </a:ext>
            </a:extLst>
          </p:cNvPr>
          <p:cNvPicPr>
            <a:picLocks noChangeAspect="1"/>
          </p:cNvPicPr>
          <p:nvPr/>
        </p:nvPicPr>
        <p:blipFill rotWithShape="1">
          <a:blip r:embed="rId3">
            <a:extLst>
              <a:ext uri="{28A0092B-C50C-407E-A947-70E740481C1C}">
                <a14:useLocalDpi xmlns:a14="http://schemas.microsoft.com/office/drawing/2010/main" val="0"/>
              </a:ext>
            </a:extLst>
          </a:blip>
          <a:srcRect l="25387" t="11359" r="32672" b="78671"/>
          <a:stretch/>
        </p:blipFill>
        <p:spPr>
          <a:xfrm>
            <a:off x="443049" y="2422842"/>
            <a:ext cx="3246120" cy="2012315"/>
          </a:xfrm>
          <a:prstGeom prst="rect">
            <a:avLst/>
          </a:prstGeom>
        </p:spPr>
      </p:pic>
    </p:spTree>
    <p:extLst>
      <p:ext uri="{BB962C8B-B14F-4D97-AF65-F5344CB8AC3E}">
        <p14:creationId xmlns:p14="http://schemas.microsoft.com/office/powerpoint/2010/main" val="295290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7C2F-B2BA-9E2A-F7D6-B3F32989FF28}"/>
              </a:ext>
            </a:extLst>
          </p:cNvPr>
          <p:cNvSpPr>
            <a:spLocks noGrp="1"/>
          </p:cNvSpPr>
          <p:nvPr>
            <p:ph type="title"/>
          </p:nvPr>
        </p:nvSpPr>
        <p:spPr/>
        <p:txBody>
          <a:bodyPr/>
          <a:lstStyle/>
          <a:p>
            <a:r>
              <a:rPr lang="en-US" b="1">
                <a:latin typeface="Amasis MT Pro Black" panose="02040504050005020304" pitchFamily="18" charset="77"/>
              </a:rPr>
              <a:t>National BSA Fees</a:t>
            </a:r>
          </a:p>
        </p:txBody>
      </p:sp>
      <p:pic>
        <p:nvPicPr>
          <p:cNvPr id="6" name="Content Placeholder 5" descr="A paper with text and images&#10;&#10;Description automatically generated">
            <a:extLst>
              <a:ext uri="{FF2B5EF4-FFF2-40B4-BE49-F238E27FC236}">
                <a16:creationId xmlns:a16="http://schemas.microsoft.com/office/drawing/2014/main" id="{04B3F01C-0214-4B16-FBD6-06F92D72857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94" t="49413" r="394" b="27030"/>
          <a:stretch/>
        </p:blipFill>
        <p:spPr>
          <a:xfrm>
            <a:off x="0" y="153569"/>
            <a:ext cx="6449786" cy="3962400"/>
          </a:xfrm>
        </p:spPr>
      </p:pic>
      <p:pic>
        <p:nvPicPr>
          <p:cNvPr id="3" name="Content Placeholder 5" descr="A paper with text and images&#10;&#10;Description automatically generated">
            <a:extLst>
              <a:ext uri="{FF2B5EF4-FFF2-40B4-BE49-F238E27FC236}">
                <a16:creationId xmlns:a16="http://schemas.microsoft.com/office/drawing/2014/main" id="{07413E0A-3A43-74CC-042E-BF0C305C4FAD}"/>
              </a:ext>
            </a:extLst>
          </p:cNvPr>
          <p:cNvPicPr>
            <a:picLocks noChangeAspect="1"/>
          </p:cNvPicPr>
          <p:nvPr/>
        </p:nvPicPr>
        <p:blipFill rotWithShape="1">
          <a:blip r:embed="rId3">
            <a:extLst>
              <a:ext uri="{28A0092B-C50C-407E-A947-70E740481C1C}">
                <a14:useLocalDpi xmlns:a14="http://schemas.microsoft.com/office/drawing/2010/main" val="0"/>
              </a:ext>
            </a:extLst>
          </a:blip>
          <a:srcRect t="72925"/>
          <a:stretch/>
        </p:blipFill>
        <p:spPr>
          <a:xfrm>
            <a:off x="6096000" y="2428353"/>
            <a:ext cx="5756364" cy="4064522"/>
          </a:xfrm>
          <a:prstGeom prst="rect">
            <a:avLst/>
          </a:prstGeom>
        </p:spPr>
      </p:pic>
    </p:spTree>
    <p:extLst>
      <p:ext uri="{BB962C8B-B14F-4D97-AF65-F5344CB8AC3E}">
        <p14:creationId xmlns:p14="http://schemas.microsoft.com/office/powerpoint/2010/main" val="348047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7C2F-B2BA-9E2A-F7D6-B3F32989FF28}"/>
              </a:ext>
            </a:extLst>
          </p:cNvPr>
          <p:cNvSpPr>
            <a:spLocks noGrp="1"/>
          </p:cNvSpPr>
          <p:nvPr>
            <p:ph type="title"/>
          </p:nvPr>
        </p:nvSpPr>
        <p:spPr/>
        <p:txBody>
          <a:bodyPr/>
          <a:lstStyle/>
          <a:p>
            <a:r>
              <a:rPr lang="en-US" b="1">
                <a:latin typeface="Amasis MT Pro Black" panose="02040504050005020304" pitchFamily="18" charset="77"/>
              </a:rPr>
              <a:t>National BSA Fees</a:t>
            </a:r>
          </a:p>
        </p:txBody>
      </p:sp>
      <p:graphicFrame>
        <p:nvGraphicFramePr>
          <p:cNvPr id="9" name="Content Placeholder 8">
            <a:extLst>
              <a:ext uri="{FF2B5EF4-FFF2-40B4-BE49-F238E27FC236}">
                <a16:creationId xmlns:a16="http://schemas.microsoft.com/office/drawing/2014/main" id="{2C208495-8E54-05D6-A629-E94FD87A155F}"/>
              </a:ext>
            </a:extLst>
          </p:cNvPr>
          <p:cNvGraphicFramePr>
            <a:graphicFrameLocks noGrp="1"/>
          </p:cNvGraphicFramePr>
          <p:nvPr>
            <p:ph idx="1"/>
            <p:extLst>
              <p:ext uri="{D42A27DB-BD31-4B8C-83A1-F6EECF244321}">
                <p14:modId xmlns:p14="http://schemas.microsoft.com/office/powerpoint/2010/main" val="2465254192"/>
              </p:ext>
            </p:extLst>
          </p:nvPr>
        </p:nvGraphicFramePr>
        <p:xfrm>
          <a:off x="838200" y="1472968"/>
          <a:ext cx="9890760" cy="4659630"/>
        </p:xfrm>
        <a:graphic>
          <a:graphicData uri="http://schemas.openxmlformats.org/drawingml/2006/table">
            <a:tbl>
              <a:tblPr/>
              <a:tblGrid>
                <a:gridCol w="9890760">
                  <a:extLst>
                    <a:ext uri="{9D8B030D-6E8A-4147-A177-3AD203B41FA5}">
                      <a16:colId xmlns:a16="http://schemas.microsoft.com/office/drawing/2014/main" val="3000857288"/>
                    </a:ext>
                  </a:extLst>
                </a:gridCol>
              </a:tblGrid>
              <a:tr h="4015168">
                <a:tc>
                  <a:txBody>
                    <a:bodyPr/>
                    <a:lstStyle/>
                    <a:p>
                      <a:pPr marL="0" marR="0">
                        <a:spcBef>
                          <a:spcPts val="0"/>
                        </a:spcBef>
                        <a:spcAft>
                          <a:spcPts val="0"/>
                        </a:spcAft>
                        <a:buFont typeface="Arial" panose="020B0604020202020204" pitchFamily="34" charset="0"/>
                        <a:buNone/>
                      </a:pPr>
                      <a:r>
                        <a:rPr lang="en-US" sz="2400" b="1">
                          <a:effectLst/>
                          <a:latin typeface="Calibri" panose="020F0502020204030204" pitchFamily="34" charset="0"/>
                        </a:rPr>
                        <a:t>NO PRO-RATED FEES: </a:t>
                      </a:r>
                      <a:r>
                        <a:rPr lang="en-US" sz="2400" b="0">
                          <a:effectLst/>
                          <a:latin typeface="Calibri" panose="020F0502020204030204" pitchFamily="34" charset="0"/>
                        </a:rPr>
                        <a:t>All new youth and adult members who join Scouting will be enrolled in a 12-month membership cycle</a:t>
                      </a:r>
                    </a:p>
                    <a:p>
                      <a:pPr marL="0" marR="0">
                        <a:spcBef>
                          <a:spcPts val="0"/>
                        </a:spcBef>
                        <a:spcAft>
                          <a:spcPts val="0"/>
                        </a:spcAft>
                        <a:buFont typeface="Arial" panose="020B0604020202020204" pitchFamily="34" charset="0"/>
                        <a:buNone/>
                      </a:pPr>
                      <a:r>
                        <a:rPr lang="en-US" sz="2400" b="1">
                          <a:effectLst/>
                          <a:latin typeface="Calibri" panose="020F0502020204030204" pitchFamily="34" charset="0"/>
                        </a:rPr>
                        <a:t>ANNUAL RENEWAL ON INDIVIDUAL ANNIVERSARY DATE: </a:t>
                      </a:r>
                      <a:r>
                        <a:rPr lang="en-US" sz="2400" b="0">
                          <a:effectLst/>
                          <a:latin typeface="Calibri" panose="020F0502020204030204" pitchFamily="34" charset="0"/>
                        </a:rPr>
                        <a:t>Members will renew annually during the MONTH they originally joined.</a:t>
                      </a:r>
                    </a:p>
                    <a:p>
                      <a:pPr marL="342900" marR="0" indent="-342900">
                        <a:spcBef>
                          <a:spcPts val="0"/>
                        </a:spcBef>
                        <a:spcAft>
                          <a:spcPts val="0"/>
                        </a:spcAft>
                        <a:buFont typeface="Courier New" panose="02070309020205020404" pitchFamily="49" charset="0"/>
                        <a:buChar char="o"/>
                      </a:pPr>
                      <a:r>
                        <a:rPr lang="en-US" sz="2400" b="0">
                          <a:effectLst/>
                          <a:latin typeface="Calibri" panose="020F0502020204030204" pitchFamily="34" charset="0"/>
                        </a:rPr>
                        <a:t> </a:t>
                      </a:r>
                      <a:r>
                        <a:rPr lang="en-US" sz="2400" b="1">
                          <a:effectLst/>
                          <a:latin typeface="Calibri" panose="020F0502020204030204" pitchFamily="34" charset="0"/>
                        </a:rPr>
                        <a:t>RECHARTER 2023: </a:t>
                      </a:r>
                      <a:r>
                        <a:rPr lang="en-US" sz="2400" b="0">
                          <a:effectLst/>
                          <a:latin typeface="Calibri" panose="020F0502020204030204" pitchFamily="34" charset="0"/>
                        </a:rPr>
                        <a:t>Existing members will renew their membership during their normal registration/recharter cycle.</a:t>
                      </a:r>
                    </a:p>
                    <a:p>
                      <a:pPr marL="342900" marR="0" indent="-342900">
                        <a:spcBef>
                          <a:spcPts val="0"/>
                        </a:spcBef>
                        <a:spcAft>
                          <a:spcPts val="0"/>
                        </a:spcAft>
                        <a:buFont typeface="Courier New" panose="02070309020205020404" pitchFamily="49" charset="0"/>
                        <a:buChar char="o"/>
                      </a:pPr>
                      <a:r>
                        <a:rPr lang="en-US" sz="2400" b="0">
                          <a:effectLst/>
                          <a:latin typeface="Calibri" panose="020F0502020204030204" pitchFamily="34" charset="0"/>
                        </a:rPr>
                        <a:t> </a:t>
                      </a:r>
                      <a:r>
                        <a:rPr lang="en-US" sz="2400" b="1">
                          <a:effectLst/>
                          <a:latin typeface="Calibri" panose="020F0502020204030204" pitchFamily="34" charset="0"/>
                        </a:rPr>
                        <a:t>RECHARTER 2024: </a:t>
                      </a:r>
                      <a:r>
                        <a:rPr lang="en-US" sz="2400" b="0">
                          <a:effectLst/>
                          <a:latin typeface="Calibri" panose="020F0502020204030204" pitchFamily="34" charset="0"/>
                        </a:rPr>
                        <a:t>Existing members’ Anniversary date will be their unit recharter month; new members (who join after Aug 1 2023) will renew during their anniversary month.</a:t>
                      </a:r>
                    </a:p>
                    <a:p>
                      <a:pPr marL="342900" marR="0" indent="-342900">
                        <a:spcBef>
                          <a:spcPts val="0"/>
                        </a:spcBef>
                        <a:spcAft>
                          <a:spcPts val="0"/>
                        </a:spcAft>
                        <a:buFont typeface="Courier New" panose="02070309020205020404" pitchFamily="49" charset="0"/>
                        <a:buChar char="o"/>
                      </a:pPr>
                      <a:endParaRPr lang="en-US" sz="1050" b="0">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2400" b="1" i="1">
                          <a:effectLst/>
                          <a:latin typeface="Calibri" panose="020F0502020204030204" pitchFamily="34" charset="0"/>
                        </a:rPr>
                        <a:t>NEW MEMBER added in AUGUST:       $117 (registered thru July 2024)</a:t>
                      </a:r>
                    </a:p>
                    <a:p>
                      <a:pPr marL="0" marR="0" indent="0">
                        <a:spcBef>
                          <a:spcPts val="0"/>
                        </a:spcBef>
                        <a:spcAft>
                          <a:spcPts val="0"/>
                        </a:spcAft>
                        <a:buFont typeface="Courier New" panose="02070309020205020404" pitchFamily="49" charset="0"/>
                        <a:buNone/>
                      </a:pPr>
                      <a:endParaRPr lang="en-US" sz="2400" b="0">
                        <a:effectLst/>
                        <a:latin typeface="Calibri" panose="020F0502020204030204" pitchFamily="34" charset="0"/>
                      </a:endParaRPr>
                    </a:p>
                  </a:txBody>
                  <a:tcPr marL="142875" marR="142875" marT="238125" marB="238125">
                    <a:lnL>
                      <a:noFill/>
                    </a:lnL>
                    <a:lnR>
                      <a:noFill/>
                    </a:lnR>
                    <a:lnT>
                      <a:noFill/>
                    </a:lnT>
                    <a:lnB>
                      <a:noFill/>
                    </a:lnB>
                  </a:tcPr>
                </a:tc>
                <a:extLst>
                  <a:ext uri="{0D108BD9-81ED-4DB2-BD59-A6C34878D82A}">
                    <a16:rowId xmlns:a16="http://schemas.microsoft.com/office/drawing/2014/main" val="2355704406"/>
                  </a:ext>
                </a:extLst>
              </a:tr>
            </a:tbl>
          </a:graphicData>
        </a:graphic>
      </p:graphicFrame>
    </p:spTree>
    <p:extLst>
      <p:ext uri="{BB962C8B-B14F-4D97-AF65-F5344CB8AC3E}">
        <p14:creationId xmlns:p14="http://schemas.microsoft.com/office/powerpoint/2010/main" val="78307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7C2F-B2BA-9E2A-F7D6-B3F32989FF28}"/>
              </a:ext>
            </a:extLst>
          </p:cNvPr>
          <p:cNvSpPr>
            <a:spLocks noGrp="1"/>
          </p:cNvSpPr>
          <p:nvPr>
            <p:ph type="title"/>
          </p:nvPr>
        </p:nvSpPr>
        <p:spPr/>
        <p:txBody>
          <a:bodyPr/>
          <a:lstStyle/>
          <a:p>
            <a:r>
              <a:rPr lang="en-US" b="1">
                <a:latin typeface="Amasis MT Pro Black" panose="02040504050005020304" pitchFamily="18" charset="77"/>
              </a:rPr>
              <a:t>BSA Barriers to Abuse Update</a:t>
            </a:r>
          </a:p>
        </p:txBody>
      </p:sp>
      <p:graphicFrame>
        <p:nvGraphicFramePr>
          <p:cNvPr id="9" name="Content Placeholder 8">
            <a:extLst>
              <a:ext uri="{FF2B5EF4-FFF2-40B4-BE49-F238E27FC236}">
                <a16:creationId xmlns:a16="http://schemas.microsoft.com/office/drawing/2014/main" id="{2C208495-8E54-05D6-A629-E94FD87A155F}"/>
              </a:ext>
            </a:extLst>
          </p:cNvPr>
          <p:cNvGraphicFramePr>
            <a:graphicFrameLocks noGrp="1"/>
          </p:cNvGraphicFramePr>
          <p:nvPr>
            <p:ph idx="1"/>
            <p:extLst>
              <p:ext uri="{D42A27DB-BD31-4B8C-83A1-F6EECF244321}">
                <p14:modId xmlns:p14="http://schemas.microsoft.com/office/powerpoint/2010/main" val="1238451217"/>
              </p:ext>
            </p:extLst>
          </p:nvPr>
        </p:nvGraphicFramePr>
        <p:xfrm>
          <a:off x="838200" y="1472968"/>
          <a:ext cx="9890760" cy="4015168"/>
        </p:xfrm>
        <a:graphic>
          <a:graphicData uri="http://schemas.openxmlformats.org/drawingml/2006/table">
            <a:tbl>
              <a:tblPr/>
              <a:tblGrid>
                <a:gridCol w="9890760">
                  <a:extLst>
                    <a:ext uri="{9D8B030D-6E8A-4147-A177-3AD203B41FA5}">
                      <a16:colId xmlns:a16="http://schemas.microsoft.com/office/drawing/2014/main" val="3000857288"/>
                    </a:ext>
                  </a:extLst>
                </a:gridCol>
              </a:tblGrid>
              <a:tr h="4015168">
                <a:tc>
                  <a:txBody>
                    <a:bodyPr/>
                    <a:lstStyle/>
                    <a:p>
                      <a:r>
                        <a:rPr lang="en-US" sz="1800" b="0" i="0" kern="1200">
                          <a:solidFill>
                            <a:schemeClr val="tx1"/>
                          </a:solidFill>
                          <a:effectLst/>
                          <a:latin typeface="+mn-lt"/>
                          <a:ea typeface="+mn-ea"/>
                          <a:cs typeface="+mn-cs"/>
                        </a:rPr>
                        <a:t>[(</a:t>
                      </a:r>
                      <a:r>
                        <a:rPr lang="en-US" sz="1800" b="0" i="1" kern="1200">
                          <a:solidFill>
                            <a:schemeClr val="tx1"/>
                          </a:solidFill>
                          <a:effectLst/>
                          <a:latin typeface="+mn-lt"/>
                          <a:ea typeface="+mn-ea"/>
                          <a:cs typeface="+mn-cs"/>
                        </a:rPr>
                        <a:t>Effective September 1, 2023</a:t>
                      </a:r>
                      <a:r>
                        <a:rPr lang="en-US" sz="1800" b="0" i="0" kern="1200">
                          <a:solidFill>
                            <a:schemeClr val="tx1"/>
                          </a:solidFill>
                          <a:effectLst/>
                          <a:latin typeface="+mn-lt"/>
                          <a:ea typeface="+mn-ea"/>
                          <a:cs typeface="+mn-cs"/>
                        </a:rPr>
                        <a:t>) </a:t>
                      </a:r>
                      <a:r>
                        <a:rPr lang="en-US" sz="1800" b="1" i="0" kern="1200">
                          <a:solidFill>
                            <a:schemeClr val="tx1"/>
                          </a:solidFill>
                          <a:effectLst/>
                          <a:latin typeface="+mn-lt"/>
                          <a:ea typeface="+mn-ea"/>
                          <a:cs typeface="+mn-cs"/>
                        </a:rPr>
                        <a:t>Two registered adult leaders 21 years of age or over are required at all Scouting activities, including all meetings. There must be a registered female adult leader 21 years of age or over in every unit serving females. A registered female adult leader 21 years of age or over must be present for any activity involving female youth or female adult program participants.</a:t>
                      </a:r>
                      <a:r>
                        <a:rPr lang="en-US" sz="1800" b="0" i="0" kern="1200">
                          <a:solidFill>
                            <a:schemeClr val="tx1"/>
                          </a:solidFill>
                          <a:effectLst/>
                          <a:latin typeface="+mn-lt"/>
                          <a:ea typeface="+mn-ea"/>
                          <a:cs typeface="+mn-cs"/>
                        </a:rPr>
                        <a:t>  </a:t>
                      </a:r>
                    </a:p>
                    <a:p>
                      <a:r>
                        <a:rPr lang="en-US" sz="1800" b="1" i="0" kern="1200">
                          <a:solidFill>
                            <a:schemeClr val="tx1"/>
                          </a:solidFill>
                          <a:effectLst/>
                          <a:latin typeface="+mn-lt"/>
                          <a:ea typeface="+mn-ea"/>
                          <a:cs typeface="+mn-cs"/>
                        </a:rPr>
                        <a:t>Notwithstanding the minimum leader requirements, age and program-appropriate supervision must always be provided.</a:t>
                      </a:r>
                      <a:endParaRPr lang="en-US" sz="1800" b="0" i="0" kern="1200">
                        <a:solidFill>
                          <a:schemeClr val="tx1"/>
                        </a:solidFill>
                        <a:effectLst/>
                        <a:latin typeface="+mn-lt"/>
                        <a:ea typeface="+mn-ea"/>
                        <a:cs typeface="+mn-cs"/>
                      </a:endParaRPr>
                    </a:p>
                    <a:p>
                      <a:endParaRPr lang="en-US" sz="1800" b="0" i="0" kern="1200">
                        <a:solidFill>
                          <a:schemeClr val="tx1"/>
                        </a:solidFill>
                        <a:effectLst/>
                        <a:latin typeface="+mn-lt"/>
                        <a:ea typeface="+mn-ea"/>
                        <a:cs typeface="+mn-cs"/>
                      </a:endParaRPr>
                    </a:p>
                    <a:p>
                      <a:r>
                        <a:rPr lang="en-US" sz="1800" b="1" i="0" kern="1200">
                          <a:solidFill>
                            <a:schemeClr val="tx1"/>
                          </a:solidFill>
                          <a:effectLst/>
                          <a:latin typeface="+mn-lt"/>
                          <a:ea typeface="+mn-ea"/>
                          <a:cs typeface="+mn-cs"/>
                        </a:rPr>
                        <a:t>All adults staying overnight in connection with a Scouting activity must be currently registered as an adult volunteer or an adult program participant.  Adult volunteers must register in the position(s) they are serving in. </a:t>
                      </a:r>
                      <a:r>
                        <a:rPr lang="en-US" sz="1800" b="0" i="0" kern="1200">
                          <a:solidFill>
                            <a:schemeClr val="tx1"/>
                          </a:solidFill>
                          <a:effectLst/>
                          <a:latin typeface="+mn-lt"/>
                          <a:ea typeface="+mn-ea"/>
                          <a:cs typeface="+mn-cs"/>
                        </a:rPr>
                        <a:t>Registration as a merit badge counselor position does not meet this requirement. See </a:t>
                      </a:r>
                      <a:r>
                        <a:rPr lang="en-US" sz="1800" b="1" i="0" u="none" strike="noStrike" kern="1200">
                          <a:solidFill>
                            <a:schemeClr val="tx1"/>
                          </a:solidFill>
                          <a:effectLst/>
                          <a:latin typeface="+mn-lt"/>
                          <a:ea typeface="+mn-ea"/>
                          <a:cs typeface="+mn-cs"/>
                          <a:hlinkClick r:id="rId3"/>
                        </a:rPr>
                        <a:t>FAQ</a:t>
                      </a:r>
                      <a:r>
                        <a:rPr lang="en-US" sz="1800" b="0" i="0" kern="1200">
                          <a:solidFill>
                            <a:schemeClr val="tx1"/>
                          </a:solidFill>
                          <a:effectLst/>
                          <a:latin typeface="+mn-lt"/>
                          <a:ea typeface="+mn-ea"/>
                          <a:cs typeface="+mn-cs"/>
                        </a:rPr>
                        <a:t> for list of approved adult registration fee required positions.   </a:t>
                      </a:r>
                      <a:r>
                        <a:rPr lang="en-US" sz="1800" b="0" i="1" kern="1200">
                          <a:solidFill>
                            <a:schemeClr val="tx1"/>
                          </a:solidFill>
                          <a:effectLst/>
                          <a:latin typeface="+mn-lt"/>
                          <a:ea typeface="+mn-ea"/>
                          <a:cs typeface="+mn-cs"/>
                        </a:rPr>
                        <a:t>Limited exception below for Cub Scout overnight Programs</a:t>
                      </a:r>
                      <a:r>
                        <a:rPr lang="en-US" sz="1800" b="0" i="0" kern="1200">
                          <a:solidFill>
                            <a:schemeClr val="tx1"/>
                          </a:solidFill>
                          <a:effectLst/>
                          <a:latin typeface="+mn-lt"/>
                          <a:ea typeface="+mn-ea"/>
                          <a:cs typeface="+mn-cs"/>
                        </a:rPr>
                        <a:t>.</a:t>
                      </a:r>
                    </a:p>
                  </a:txBody>
                  <a:tcPr marL="142875" marR="142875" marT="238125" marB="238125">
                    <a:lnL>
                      <a:noFill/>
                    </a:lnL>
                    <a:lnR>
                      <a:noFill/>
                    </a:lnR>
                    <a:lnT>
                      <a:noFill/>
                    </a:lnT>
                    <a:lnB>
                      <a:noFill/>
                    </a:lnB>
                  </a:tcPr>
                </a:tc>
                <a:extLst>
                  <a:ext uri="{0D108BD9-81ED-4DB2-BD59-A6C34878D82A}">
                    <a16:rowId xmlns:a16="http://schemas.microsoft.com/office/drawing/2014/main" val="2355704406"/>
                  </a:ext>
                </a:extLst>
              </a:tr>
            </a:tbl>
          </a:graphicData>
        </a:graphic>
      </p:graphicFrame>
    </p:spTree>
    <p:extLst>
      <p:ext uri="{BB962C8B-B14F-4D97-AF65-F5344CB8AC3E}">
        <p14:creationId xmlns:p14="http://schemas.microsoft.com/office/powerpoint/2010/main" val="270456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7C2F-B2BA-9E2A-F7D6-B3F32989FF28}"/>
              </a:ext>
            </a:extLst>
          </p:cNvPr>
          <p:cNvSpPr>
            <a:spLocks noGrp="1"/>
          </p:cNvSpPr>
          <p:nvPr>
            <p:ph type="title"/>
          </p:nvPr>
        </p:nvSpPr>
        <p:spPr/>
        <p:txBody>
          <a:bodyPr/>
          <a:lstStyle/>
          <a:p>
            <a:r>
              <a:rPr lang="en-US" b="1">
                <a:latin typeface="Amasis MT Pro Black" panose="02040504050005020304" pitchFamily="18" charset="77"/>
              </a:rPr>
              <a:t>BSA Barriers to Abuse Update</a:t>
            </a:r>
          </a:p>
        </p:txBody>
      </p:sp>
      <p:graphicFrame>
        <p:nvGraphicFramePr>
          <p:cNvPr id="9" name="Content Placeholder 8">
            <a:extLst>
              <a:ext uri="{FF2B5EF4-FFF2-40B4-BE49-F238E27FC236}">
                <a16:creationId xmlns:a16="http://schemas.microsoft.com/office/drawing/2014/main" id="{2C208495-8E54-05D6-A629-E94FD87A155F}"/>
              </a:ext>
            </a:extLst>
          </p:cNvPr>
          <p:cNvGraphicFramePr>
            <a:graphicFrameLocks noGrp="1"/>
          </p:cNvGraphicFramePr>
          <p:nvPr>
            <p:ph idx="1"/>
            <p:extLst>
              <p:ext uri="{D42A27DB-BD31-4B8C-83A1-F6EECF244321}">
                <p14:modId xmlns:p14="http://schemas.microsoft.com/office/powerpoint/2010/main" val="3431496224"/>
              </p:ext>
            </p:extLst>
          </p:nvPr>
        </p:nvGraphicFramePr>
        <p:xfrm>
          <a:off x="838200" y="1472968"/>
          <a:ext cx="9890760" cy="4015168"/>
        </p:xfrm>
        <a:graphic>
          <a:graphicData uri="http://schemas.openxmlformats.org/drawingml/2006/table">
            <a:tbl>
              <a:tblPr/>
              <a:tblGrid>
                <a:gridCol w="9890760">
                  <a:extLst>
                    <a:ext uri="{9D8B030D-6E8A-4147-A177-3AD203B41FA5}">
                      <a16:colId xmlns:a16="http://schemas.microsoft.com/office/drawing/2014/main" val="3000857288"/>
                    </a:ext>
                  </a:extLst>
                </a:gridCol>
              </a:tblGrid>
              <a:tr h="4015168">
                <a:tc>
                  <a:txBody>
                    <a:bodyPr/>
                    <a:lstStyle/>
                    <a:p>
                      <a:endParaRPr lang="en-US" sz="1800" b="1" i="1" kern="1200">
                        <a:solidFill>
                          <a:schemeClr val="tx1"/>
                        </a:solidFill>
                        <a:effectLst/>
                        <a:latin typeface="+mn-lt"/>
                        <a:ea typeface="+mn-ea"/>
                        <a:cs typeface="+mn-cs"/>
                      </a:endParaRPr>
                    </a:p>
                    <a:p>
                      <a:r>
                        <a:rPr lang="en-US" sz="1800" b="1" i="1" kern="1200">
                          <a:solidFill>
                            <a:schemeClr val="tx1"/>
                          </a:solidFill>
                          <a:effectLst/>
                          <a:latin typeface="+mn-lt"/>
                          <a:ea typeface="+mn-ea"/>
                          <a:cs typeface="+mn-cs"/>
                        </a:rPr>
                        <a:t>Cub Scout Programs – Overnight Exception:</a:t>
                      </a:r>
                      <a:r>
                        <a:rPr lang="en-US" sz="1800" b="0" i="0" kern="1200">
                          <a:solidFill>
                            <a:schemeClr val="tx1"/>
                          </a:solidFill>
                          <a:effectLst/>
                          <a:latin typeface="+mn-lt"/>
                          <a:ea typeface="+mn-ea"/>
                          <a:cs typeface="+mn-cs"/>
                        </a:rPr>
                        <a:t>   Cub Scout parents or legal guardians taking part in an overnight Cub Scout program with their own child or legal ward are not required to register as leaders. All adults must review the “</a:t>
                      </a:r>
                      <a:r>
                        <a:rPr lang="en-US" sz="1800" b="1" i="0" u="none" strike="noStrike" kern="1200">
                          <a:solidFill>
                            <a:schemeClr val="tx1"/>
                          </a:solidFill>
                          <a:effectLst/>
                          <a:latin typeface="+mn-lt"/>
                          <a:ea typeface="+mn-ea"/>
                          <a:cs typeface="+mn-cs"/>
                          <a:hlinkClick r:id="rId3"/>
                        </a:rPr>
                        <a:t>How to Protect your Children from Child Abuse: A Parent’s Guide</a:t>
                      </a:r>
                      <a:r>
                        <a:rPr lang="en-US" sz="1800" b="0" i="0" kern="1200">
                          <a:solidFill>
                            <a:schemeClr val="tx1"/>
                          </a:solidFill>
                          <a:effectLst/>
                          <a:latin typeface="+mn-lt"/>
                          <a:ea typeface="+mn-ea"/>
                          <a:cs typeface="+mn-cs"/>
                        </a:rPr>
                        <a:t>” that can be found in the front of each Cub Scout Handbook. In addition, the parent or legal guardian must be accompanied by a registered leader at any time they are with youth members other than their own child/ward.  All other overnight adults must be currently registered in an adult fee required position.</a:t>
                      </a:r>
                    </a:p>
                  </a:txBody>
                  <a:tcPr marL="142875" marR="142875" marT="238125" marB="238125">
                    <a:lnL>
                      <a:noFill/>
                    </a:lnL>
                    <a:lnR>
                      <a:noFill/>
                    </a:lnR>
                    <a:lnT>
                      <a:noFill/>
                    </a:lnT>
                    <a:lnB>
                      <a:noFill/>
                    </a:lnB>
                  </a:tcPr>
                </a:tc>
                <a:extLst>
                  <a:ext uri="{0D108BD9-81ED-4DB2-BD59-A6C34878D82A}">
                    <a16:rowId xmlns:a16="http://schemas.microsoft.com/office/drawing/2014/main" val="2355704406"/>
                  </a:ext>
                </a:extLst>
              </a:tr>
            </a:tbl>
          </a:graphicData>
        </a:graphic>
      </p:graphicFrame>
      <p:pic>
        <p:nvPicPr>
          <p:cNvPr id="3" name="Picture 2" descr="A qr code with a few black squares&#10;&#10;Description automatically generated">
            <a:extLst>
              <a:ext uri="{FF2B5EF4-FFF2-40B4-BE49-F238E27FC236}">
                <a16:creationId xmlns:a16="http://schemas.microsoft.com/office/drawing/2014/main" id="{3FCF784E-EF46-E34C-28DF-40AFA9939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520" y="3825240"/>
            <a:ext cx="1996440" cy="1996440"/>
          </a:xfrm>
          <a:prstGeom prst="rect">
            <a:avLst/>
          </a:prstGeom>
        </p:spPr>
      </p:pic>
    </p:spTree>
    <p:extLst>
      <p:ext uri="{BB962C8B-B14F-4D97-AF65-F5344CB8AC3E}">
        <p14:creationId xmlns:p14="http://schemas.microsoft.com/office/powerpoint/2010/main" val="2987414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787D736-6685-4A4E-9A8F-61B51CC7DCB9}" vid="{1E4196C3-946B-4FF8-9756-055F60A54A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f37e94a-7e42-41c8-b0fd-e91b94d17e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2FD978492E784A89C2F91E48060929" ma:contentTypeVersion="15" ma:contentTypeDescription="Create a new document." ma:contentTypeScope="" ma:versionID="5f3bec1027e32dcba6f139184b2ceb29">
  <xsd:schema xmlns:xsd="http://www.w3.org/2001/XMLSchema" xmlns:xs="http://www.w3.org/2001/XMLSchema" xmlns:p="http://schemas.microsoft.com/office/2006/metadata/properties" xmlns:ns3="640ccac8-9128-4e4f-9c7c-f1ada56637f8" xmlns:ns4="3f37e94a-7e42-41c8-b0fd-e91b94d17e07" targetNamespace="http://schemas.microsoft.com/office/2006/metadata/properties" ma:root="true" ma:fieldsID="74c4050c36a7ac3b39d1067b9d7486d2" ns3:_="" ns4:_="">
    <xsd:import namespace="640ccac8-9128-4e4f-9c7c-f1ada56637f8"/>
    <xsd:import namespace="3f37e94a-7e42-41c8-b0fd-e91b94d17e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0ccac8-9128-4e4f-9c7c-f1ada56637f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37e94a-7e42-41c8-b0fd-e91b94d17e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CBED3F-76BB-45F7-92F8-286EE156B16A}">
  <ds:schemaRefs>
    <ds:schemaRef ds:uri="3f37e94a-7e42-41c8-b0fd-e91b94d17e07"/>
    <ds:schemaRef ds:uri="640ccac8-9128-4e4f-9c7c-f1ada56637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E8C1B6-B0E1-4FA7-BA38-8E6B71E66BCE}">
  <ds:schemaRefs>
    <ds:schemaRef ds:uri="http://schemas.microsoft.com/sharepoint/v3/contenttype/forms"/>
  </ds:schemaRefs>
</ds:datastoreItem>
</file>

<file path=customXml/itemProps3.xml><?xml version="1.0" encoding="utf-8"?>
<ds:datastoreItem xmlns:ds="http://schemas.openxmlformats.org/officeDocument/2006/customXml" ds:itemID="{5AD2CA5D-9B1B-40BB-AF10-667C05DEADD5}">
  <ds:schemaRefs>
    <ds:schemaRef ds:uri="3f37e94a-7e42-41c8-b0fd-e91b94d17e07"/>
    <ds:schemaRef ds:uri="640ccac8-9128-4e4f-9c7c-f1ada56637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48</Slides>
  <Notes>48</Notes>
  <HiddenSlides>0</HiddenSlide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Lake Erie Council Recruitment &amp; Product Sale Training</vt:lpstr>
      <vt:lpstr>WELCOME</vt:lpstr>
      <vt:lpstr>WHAT’S NEW?</vt:lpstr>
      <vt:lpstr>National BSA Fees</vt:lpstr>
      <vt:lpstr>National BSA Fees</vt:lpstr>
      <vt:lpstr>National BSA Fees</vt:lpstr>
      <vt:lpstr>BSA Barriers to Abuse Update</vt:lpstr>
      <vt:lpstr>BSA Barriers to Abuse Update</vt:lpstr>
      <vt:lpstr>ACE Education Savings Program</vt:lpstr>
      <vt:lpstr>ACE Education Savings Program</vt:lpstr>
      <vt:lpstr>ACE Education Savings Program</vt:lpstr>
      <vt:lpstr>ACE Education Savings Program</vt:lpstr>
      <vt:lpstr>ACE Education Savings Program</vt:lpstr>
      <vt:lpstr>ACE Education Savings Program</vt:lpstr>
      <vt:lpstr>  </vt:lpstr>
      <vt:lpstr>  </vt:lpstr>
      <vt:lpstr>  </vt:lpstr>
      <vt:lpstr>  </vt:lpstr>
      <vt:lpstr>Make a Plan</vt:lpstr>
      <vt:lpstr>Goal Setting</vt:lpstr>
      <vt:lpstr>Unit Pin Update</vt:lpstr>
      <vt:lpstr>PowerPoint Presentation</vt:lpstr>
      <vt:lpstr>Promotion</vt:lpstr>
      <vt:lpstr>Local Media Options</vt:lpstr>
      <vt:lpstr>PowerPoint Presentation</vt:lpstr>
      <vt:lpstr>Peer to Peer</vt:lpstr>
      <vt:lpstr>Outside the Box</vt:lpstr>
      <vt:lpstr>Online Resources and Tools</vt:lpstr>
      <vt:lpstr>BSA Brand Center</vt:lpstr>
      <vt:lpstr>My.Scouting Tools</vt:lpstr>
      <vt:lpstr>Overcoming Objections</vt:lpstr>
      <vt:lpstr>Overcoming Objections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the Event</vt:lpstr>
      <vt:lpstr>After your Sign-Up Event</vt:lpstr>
      <vt:lpstr>After your Sign-Up Event</vt:lpstr>
      <vt:lpstr>After your Sign-Up Event</vt:lpstr>
      <vt:lpstr>…and ACTION!</vt:lpstr>
      <vt:lpstr>What to do NOW!</vt:lpstr>
      <vt:lpstr>What to do NOW!</vt:lpstr>
      <vt:lpstr>Meet the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Evano</dc:creator>
  <cp:revision>1</cp:revision>
  <cp:lastPrinted>2023-07-11T20:38:32Z</cp:lastPrinted>
  <dcterms:created xsi:type="dcterms:W3CDTF">2023-01-04T16:15:36Z</dcterms:created>
  <dcterms:modified xsi:type="dcterms:W3CDTF">2023-07-11T20:39:30Z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0x0101003A2FD978492E784A89C2F91E48060929</vt:lpwstr>
  </property>
</Properties>
</file>